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237DFE-FE92-4AAF-8091-B4ECA9489BC5}" v="4" dt="2019-08-13T18:43:05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6CC5-57CD-4342-B2B0-4774D9448019}" type="datetimeFigureOut">
              <a:rPr lang="sv-SE" smtClean="0"/>
              <a:t>2019-08-13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97E-809C-4B54-950A-B4C5440E84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598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6CC5-57CD-4342-B2B0-4774D9448019}" type="datetimeFigureOut">
              <a:rPr lang="sv-SE" smtClean="0"/>
              <a:t>2019-08-13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97E-809C-4B54-950A-B4C5440E84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983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6CC5-57CD-4342-B2B0-4774D9448019}" type="datetimeFigureOut">
              <a:rPr lang="sv-SE" smtClean="0"/>
              <a:t>2019-08-13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97E-809C-4B54-950A-B4C5440E84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431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6CC5-57CD-4342-B2B0-4774D9448019}" type="datetimeFigureOut">
              <a:rPr lang="sv-SE" smtClean="0"/>
              <a:t>2019-08-13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97E-809C-4B54-950A-B4C5440E84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631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6CC5-57CD-4342-B2B0-4774D9448019}" type="datetimeFigureOut">
              <a:rPr lang="sv-SE" smtClean="0"/>
              <a:t>2019-08-13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97E-809C-4B54-950A-B4C5440E84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26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6CC5-57CD-4342-B2B0-4774D9448019}" type="datetimeFigureOut">
              <a:rPr lang="sv-SE" smtClean="0"/>
              <a:t>2019-08-13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97E-809C-4B54-950A-B4C5440E84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375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6CC5-57CD-4342-B2B0-4774D9448019}" type="datetimeFigureOut">
              <a:rPr lang="sv-SE" smtClean="0"/>
              <a:t>2019-08-13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97E-809C-4B54-950A-B4C5440E84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04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6CC5-57CD-4342-B2B0-4774D9448019}" type="datetimeFigureOut">
              <a:rPr lang="sv-SE" smtClean="0"/>
              <a:t>2019-08-13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97E-809C-4B54-950A-B4C5440E84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697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6CC5-57CD-4342-B2B0-4774D9448019}" type="datetimeFigureOut">
              <a:rPr lang="sv-SE" smtClean="0"/>
              <a:t>2019-08-13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97E-809C-4B54-950A-B4C5440E84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383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6CC5-57CD-4342-B2B0-4774D9448019}" type="datetimeFigureOut">
              <a:rPr lang="sv-SE" smtClean="0"/>
              <a:t>2019-08-13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97E-809C-4B54-950A-B4C5440E84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249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76CC5-57CD-4342-B2B0-4774D9448019}" type="datetimeFigureOut">
              <a:rPr lang="sv-SE" smtClean="0"/>
              <a:t>2019-08-13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297E-809C-4B54-950A-B4C5440E84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500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76CC5-57CD-4342-B2B0-4774D9448019}" type="datetimeFigureOut">
              <a:rPr lang="sv-SE" smtClean="0"/>
              <a:t>2019-08-13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8297E-809C-4B54-950A-B4C5440E84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584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88640" y="22312"/>
            <a:ext cx="6480720" cy="1524000"/>
          </a:xfrm>
        </p:spPr>
        <p:txBody>
          <a:bodyPr>
            <a:normAutofit/>
          </a:bodyPr>
          <a:lstStyle/>
          <a:p>
            <a:r>
              <a:rPr lang="sv-SE" sz="4800" b="1"/>
              <a:t>Tävlingscoachning HT19</a:t>
            </a:r>
            <a:endParaRPr lang="sv-SE" sz="4800" b="1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>
          <a:xfrm>
            <a:off x="332656" y="1187624"/>
            <a:ext cx="3030141" cy="853016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rgbClr val="FF0000"/>
                </a:solidFill>
              </a:rPr>
              <a:t>LIDKÖPING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>
          <a:xfrm>
            <a:off x="332656" y="2123728"/>
            <a:ext cx="3030141" cy="4228454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sv-SE" sz="1400" b="1" dirty="0"/>
              <a:t>Konstnärligt </a:t>
            </a:r>
            <a:br>
              <a:rPr lang="sv-SE" sz="1400" b="1" dirty="0"/>
            </a:br>
            <a:r>
              <a:rPr lang="sv-SE" sz="1400" dirty="0"/>
              <a:t>Måndagar kl.19.45-20.45   </a:t>
            </a:r>
            <a:r>
              <a:rPr lang="sv-SE" sz="1400" i="1" dirty="0"/>
              <a:t>Champion</a:t>
            </a:r>
            <a:br>
              <a:rPr lang="sv-SE" sz="1400" i="1" dirty="0"/>
            </a:br>
            <a:r>
              <a:rPr lang="sv-SE" sz="1400" dirty="0"/>
              <a:t>Tisdagar kl.17.45-18.45       </a:t>
            </a:r>
            <a:r>
              <a:rPr lang="sv-SE" sz="1400" i="1" dirty="0"/>
              <a:t>Brons</a:t>
            </a:r>
          </a:p>
          <a:p>
            <a:pPr marL="0" indent="0">
              <a:buNone/>
            </a:pPr>
            <a:r>
              <a:rPr lang="sv-SE" sz="1400" b="1" dirty="0"/>
              <a:t>Lärare: </a:t>
            </a:r>
            <a:r>
              <a:rPr lang="sv-SE" sz="1400" dirty="0"/>
              <a:t>Josefine Carlson</a:t>
            </a:r>
          </a:p>
          <a:p>
            <a:pPr marL="0" indent="0">
              <a:buNone/>
            </a:pPr>
            <a:r>
              <a:rPr lang="sv-SE" sz="1400" b="1" dirty="0"/>
              <a:t>Hiphop</a:t>
            </a:r>
          </a:p>
          <a:p>
            <a:pPr marL="0" indent="0">
              <a:buNone/>
            </a:pPr>
            <a:r>
              <a:rPr lang="sv-SE" sz="1400" dirty="0"/>
              <a:t>Tisdagar kl.16.15-17.15</a:t>
            </a:r>
          </a:p>
          <a:p>
            <a:pPr marL="0" indent="0">
              <a:buNone/>
            </a:pPr>
            <a:r>
              <a:rPr lang="sv-SE" sz="1400" b="1" dirty="0"/>
              <a:t>Lärare: </a:t>
            </a:r>
            <a:r>
              <a:rPr lang="sv-SE" sz="1400" dirty="0"/>
              <a:t>Angelica Stensson</a:t>
            </a:r>
            <a:br>
              <a:rPr lang="sv-SE" sz="1400" dirty="0"/>
            </a:br>
            <a:r>
              <a:rPr lang="sv-SE" sz="1400" b="1" dirty="0"/>
              <a:t>Artistic </a:t>
            </a:r>
            <a:r>
              <a:rPr lang="sv-SE" sz="1400" b="1" dirty="0" err="1"/>
              <a:t>Ballroom</a:t>
            </a:r>
            <a:endParaRPr lang="sv-SE" sz="1400" b="1" dirty="0"/>
          </a:p>
          <a:p>
            <a:pPr marL="0" indent="0">
              <a:buNone/>
            </a:pPr>
            <a:r>
              <a:rPr lang="sv-SE" sz="1400" dirty="0"/>
              <a:t>Onsdagar kl.19.00-20.00</a:t>
            </a:r>
          </a:p>
          <a:p>
            <a:pPr marL="0" indent="0">
              <a:buNone/>
            </a:pPr>
            <a:r>
              <a:rPr lang="sv-SE" sz="1400" b="1" dirty="0"/>
              <a:t>Lärare: </a:t>
            </a:r>
            <a:r>
              <a:rPr lang="sv-SE" sz="1400" dirty="0"/>
              <a:t>Helen Hjelmqvist</a:t>
            </a:r>
            <a:br>
              <a:rPr lang="sv-SE" sz="1400" dirty="0"/>
            </a:br>
            <a:r>
              <a:rPr lang="sv-SE" sz="1400" b="1" dirty="0"/>
              <a:t>Disco</a:t>
            </a:r>
          </a:p>
          <a:p>
            <a:pPr marL="0" indent="0">
              <a:buNone/>
            </a:pPr>
            <a:r>
              <a:rPr lang="sv-SE" sz="1400" dirty="0"/>
              <a:t>Söndagar kl.15.30-16.30</a:t>
            </a:r>
          </a:p>
          <a:p>
            <a:pPr marL="0" indent="0">
              <a:buNone/>
            </a:pPr>
            <a:r>
              <a:rPr lang="sv-SE" sz="1400" b="1" dirty="0"/>
              <a:t>Lärare: </a:t>
            </a:r>
            <a:r>
              <a:rPr lang="sv-SE" sz="1400" dirty="0"/>
              <a:t>Sandra </a:t>
            </a:r>
            <a:r>
              <a:rPr lang="sv-SE" sz="1400" dirty="0" err="1"/>
              <a:t>Lilliedahl</a:t>
            </a:r>
            <a:endParaRPr lang="sv-SE" sz="1400" dirty="0"/>
          </a:p>
          <a:p>
            <a:pPr marL="0" indent="0">
              <a:buNone/>
            </a:pPr>
            <a:r>
              <a:rPr lang="sv-SE" sz="1400" b="1" dirty="0"/>
              <a:t>Pardans</a:t>
            </a:r>
          </a:p>
          <a:p>
            <a:pPr marL="0" indent="0">
              <a:buNone/>
            </a:pPr>
            <a:r>
              <a:rPr lang="sv-SE" sz="1400" dirty="0"/>
              <a:t>Söndagar kl.19.00-20.00</a:t>
            </a:r>
            <a:br>
              <a:rPr lang="sv-SE" sz="1400" dirty="0"/>
            </a:br>
            <a:r>
              <a:rPr lang="sv-SE" sz="1400" dirty="0"/>
              <a:t>Onsdagar kl.20.00-21.00 </a:t>
            </a:r>
            <a:r>
              <a:rPr lang="sv-SE" sz="1400" i="1" dirty="0"/>
              <a:t>start v.39</a:t>
            </a:r>
          </a:p>
          <a:p>
            <a:pPr marL="0" indent="0">
              <a:buNone/>
            </a:pPr>
            <a:r>
              <a:rPr lang="sv-SE" sz="1400" b="1" dirty="0"/>
              <a:t>Lärare: </a:t>
            </a:r>
            <a:r>
              <a:rPr lang="sv-SE" sz="1400" dirty="0"/>
              <a:t>Tina Bengtsson, Emil Axelsson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3"/>
          </p:nvPr>
        </p:nvSpPr>
        <p:spPr>
          <a:xfrm>
            <a:off x="3429000" y="1187624"/>
            <a:ext cx="3031331" cy="853016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rgbClr val="00B050"/>
                </a:solidFill>
              </a:rPr>
              <a:t>SKÖVDE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4"/>
          </p:nvPr>
        </p:nvSpPr>
        <p:spPr>
          <a:xfrm>
            <a:off x="3429000" y="2123728"/>
            <a:ext cx="3031331" cy="4228454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sz="2100" b="1" dirty="0"/>
              <a:t>Konstnärligt</a:t>
            </a:r>
          </a:p>
          <a:p>
            <a:pPr marL="0" indent="0">
              <a:buNone/>
            </a:pPr>
            <a:r>
              <a:rPr lang="sv-SE" sz="2100" dirty="0"/>
              <a:t>Onsdagar kl.17.30-18.30</a:t>
            </a:r>
          </a:p>
          <a:p>
            <a:pPr marL="0" indent="0">
              <a:buNone/>
            </a:pPr>
            <a:r>
              <a:rPr lang="sv-SE" sz="2100" b="1" dirty="0"/>
              <a:t>Lärare: </a:t>
            </a:r>
            <a:r>
              <a:rPr lang="sv-SE" sz="2100" dirty="0"/>
              <a:t>Johanna Pettersson</a:t>
            </a:r>
          </a:p>
          <a:p>
            <a:pPr marL="0" indent="0">
              <a:buNone/>
            </a:pPr>
            <a:endParaRPr lang="sv-SE" sz="2100" dirty="0"/>
          </a:p>
          <a:p>
            <a:pPr marL="0" indent="0">
              <a:buNone/>
            </a:pPr>
            <a:r>
              <a:rPr lang="sv-SE" sz="2100" b="1" dirty="0"/>
              <a:t>Disco</a:t>
            </a:r>
          </a:p>
          <a:p>
            <a:pPr marL="0" indent="0">
              <a:buNone/>
            </a:pPr>
            <a:r>
              <a:rPr lang="sv-SE" sz="2100" dirty="0"/>
              <a:t>Söndagar kl.15.30-16.30 </a:t>
            </a:r>
            <a:endParaRPr lang="sv-SE" sz="2100" i="1" dirty="0"/>
          </a:p>
          <a:p>
            <a:pPr marL="0" indent="0">
              <a:buNone/>
            </a:pPr>
            <a:r>
              <a:rPr lang="sv-SE" sz="2100" b="1" dirty="0"/>
              <a:t>Lärare: </a:t>
            </a:r>
            <a:r>
              <a:rPr lang="sv-SE" sz="2100" dirty="0"/>
              <a:t>Liv Freij</a:t>
            </a:r>
          </a:p>
          <a:p>
            <a:pPr marL="0" indent="0">
              <a:buNone/>
            </a:pPr>
            <a:endParaRPr lang="sv-SE" sz="2100" dirty="0"/>
          </a:p>
          <a:p>
            <a:pPr marL="0" indent="0">
              <a:buNone/>
            </a:pPr>
            <a:r>
              <a:rPr lang="sv-SE" sz="2100" b="1" dirty="0"/>
              <a:t>Hiphop</a:t>
            </a:r>
          </a:p>
          <a:p>
            <a:pPr marL="0" indent="0">
              <a:buNone/>
            </a:pPr>
            <a:r>
              <a:rPr lang="sv-SE" sz="2100" dirty="0"/>
              <a:t>Söndagar kl.13.30-14.30 </a:t>
            </a:r>
            <a:endParaRPr lang="sv-SE" sz="2100" i="1" dirty="0"/>
          </a:p>
          <a:p>
            <a:pPr marL="0" indent="0">
              <a:buNone/>
            </a:pPr>
            <a:r>
              <a:rPr lang="sv-SE" sz="2100" b="1" dirty="0"/>
              <a:t>Lärare: </a:t>
            </a:r>
            <a:r>
              <a:rPr lang="sv-SE" sz="2100" dirty="0"/>
              <a:t>Jennifer Boström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b="1" dirty="0"/>
              <a:t>Pardans/AB</a:t>
            </a:r>
          </a:p>
          <a:p>
            <a:pPr marL="0" indent="0">
              <a:buNone/>
            </a:pPr>
            <a:r>
              <a:rPr lang="sv-SE" sz="2000" dirty="0"/>
              <a:t>Söndagar kl.17.30-18.30</a:t>
            </a:r>
            <a:endParaRPr lang="sv-SE" sz="1600" i="1" dirty="0"/>
          </a:p>
          <a:p>
            <a:pPr marL="0" indent="0">
              <a:buNone/>
            </a:pPr>
            <a:r>
              <a:rPr lang="sv-SE" sz="2000" b="1" dirty="0"/>
              <a:t>Lärare: </a:t>
            </a:r>
            <a:r>
              <a:rPr lang="sv-SE" sz="2000" dirty="0"/>
              <a:t>Filip Smedman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  <p:sp>
        <p:nvSpPr>
          <p:cNvPr id="9" name="textruta 8"/>
          <p:cNvSpPr txBox="1"/>
          <p:nvPr/>
        </p:nvSpPr>
        <p:spPr>
          <a:xfrm>
            <a:off x="27788" y="6352182"/>
            <a:ext cx="6830211" cy="255454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600" b="1" dirty="0"/>
              <a:t>Coachningen startar från söndag vecka 33 och rullar på under terminen med uppehåll för lov. Ingen anmälan krävs.</a:t>
            </a:r>
          </a:p>
          <a:p>
            <a:endParaRPr lang="sv-SE" sz="1600" b="1" dirty="0"/>
          </a:p>
          <a:p>
            <a:r>
              <a:rPr lang="sv-SE" sz="1600" b="1" dirty="0"/>
              <a:t>Kostnad: </a:t>
            </a:r>
            <a:r>
              <a:rPr lang="sv-SE" sz="1600" dirty="0"/>
              <a:t>1 klipp/coachning. Köp av kort i receptionen. Kortet klipps av ansvarig lärare. Fr.om hösten 2018 har vi nolltolerans gällande prickning, har du inget kort får du tyvärr ej delta på coachningen.</a:t>
            </a:r>
          </a:p>
          <a:p>
            <a:r>
              <a:rPr lang="sv-SE" sz="1600" b="1" dirty="0"/>
              <a:t>10-kort: </a:t>
            </a:r>
            <a:r>
              <a:rPr lang="sv-SE" sz="1600" dirty="0"/>
              <a:t>600 kr</a:t>
            </a:r>
            <a:br>
              <a:rPr lang="sv-SE" sz="1600" dirty="0"/>
            </a:br>
            <a:r>
              <a:rPr lang="sv-SE" sz="1600" b="1" dirty="0"/>
              <a:t>20-kort: </a:t>
            </a:r>
            <a:r>
              <a:rPr lang="sv-SE" sz="1600" dirty="0"/>
              <a:t>900 kr</a:t>
            </a:r>
          </a:p>
          <a:p>
            <a:endParaRPr lang="sv-SE" sz="1600" dirty="0"/>
          </a:p>
          <a:p>
            <a:r>
              <a:rPr lang="sv-SE" sz="1600" i="1" dirty="0"/>
              <a:t>Stort lycka till på höstens tävlingar!</a:t>
            </a: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43" b="14163"/>
          <a:stretch/>
        </p:blipFill>
        <p:spPr>
          <a:xfrm>
            <a:off x="3583565" y="7812360"/>
            <a:ext cx="2924944" cy="1094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580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109</Words>
  <Application>Microsoft Office PowerPoint</Application>
  <PresentationFormat>Bildspel på skärmen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Tävlingscoachning HT19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Tävlingscoachning HT18</dc:title>
  <dc:creator>user</dc:creator>
  <cp:lastModifiedBy>angelicastensson@outlook.com</cp:lastModifiedBy>
  <cp:revision>2</cp:revision>
  <dcterms:created xsi:type="dcterms:W3CDTF">2018-08-07T18:04:01Z</dcterms:created>
  <dcterms:modified xsi:type="dcterms:W3CDTF">2019-08-13T18:44:47Z</dcterms:modified>
</cp:coreProperties>
</file>