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F7BF-B6F8-4B1B-B5A5-18047794170C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307-CCF0-4906-99CF-15C6C128F5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716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F7BF-B6F8-4B1B-B5A5-18047794170C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307-CCF0-4906-99CF-15C6C128F5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949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F7BF-B6F8-4B1B-B5A5-18047794170C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307-CCF0-4906-99CF-15C6C128F5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834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F7BF-B6F8-4B1B-B5A5-18047794170C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307-CCF0-4906-99CF-15C6C128F5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577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F7BF-B6F8-4B1B-B5A5-18047794170C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307-CCF0-4906-99CF-15C6C128F5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852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F7BF-B6F8-4B1B-B5A5-18047794170C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307-CCF0-4906-99CF-15C6C128F5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148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F7BF-B6F8-4B1B-B5A5-18047794170C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307-CCF0-4906-99CF-15C6C128F5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7039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F7BF-B6F8-4B1B-B5A5-18047794170C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307-CCF0-4906-99CF-15C6C128F5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0978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F7BF-B6F8-4B1B-B5A5-18047794170C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307-CCF0-4906-99CF-15C6C128F5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1322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F7BF-B6F8-4B1B-B5A5-18047794170C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307-CCF0-4906-99CF-15C6C128F5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7575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F7BF-B6F8-4B1B-B5A5-18047794170C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307-CCF0-4906-99CF-15C6C128F5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945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BF7BF-B6F8-4B1B-B5A5-18047794170C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70307-CCF0-4906-99CF-15C6C128F5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997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35569"/>
            <a:ext cx="4216492" cy="66107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19916" y="332655"/>
            <a:ext cx="8500555" cy="6413675"/>
          </a:xfrm>
        </p:spPr>
        <p:txBody>
          <a:bodyPr>
            <a:normAutofit fontScale="92500" lnSpcReduction="10000"/>
          </a:bodyPr>
          <a:lstStyle/>
          <a:p>
            <a:r>
              <a:rPr lang="sv-SE" sz="3600" dirty="0" smtClean="0">
                <a:solidFill>
                  <a:schemeClr val="accent3"/>
                </a:solidFill>
                <a:latin typeface="Stencil" pitchFamily="82" charset="0"/>
              </a:rPr>
              <a:t>Vårterminen 2015</a:t>
            </a:r>
            <a:endParaRPr lang="sv-SE" sz="3600" dirty="0" smtClean="0">
              <a:solidFill>
                <a:schemeClr val="accent3"/>
              </a:solidFill>
              <a:latin typeface="Stencil" pitchFamily="82" charset="0"/>
            </a:endParaRPr>
          </a:p>
          <a:p>
            <a:endParaRPr lang="sv-SE" sz="1600" dirty="0" smtClean="0">
              <a:solidFill>
                <a:schemeClr val="tx1"/>
              </a:solidFill>
            </a:endParaRPr>
          </a:p>
          <a:p>
            <a:r>
              <a:rPr lang="sv-SE" sz="4000" b="1" dirty="0" smtClean="0">
                <a:solidFill>
                  <a:srgbClr val="FF0000"/>
                </a:solidFill>
              </a:rPr>
              <a:t>Anmälan för </a:t>
            </a:r>
            <a:r>
              <a:rPr lang="sv-SE" sz="4000" b="1" dirty="0" smtClean="0">
                <a:solidFill>
                  <a:srgbClr val="FF0000"/>
                </a:solidFill>
              </a:rPr>
              <a:t>VT-15 </a:t>
            </a:r>
            <a:r>
              <a:rPr lang="sv-SE" sz="4000" b="1" dirty="0" smtClean="0">
                <a:solidFill>
                  <a:srgbClr val="FF0000"/>
                </a:solidFill>
              </a:rPr>
              <a:t>öppnar måndagen den </a:t>
            </a:r>
            <a:r>
              <a:rPr lang="sv-SE" sz="4000" b="1" smtClean="0">
                <a:solidFill>
                  <a:srgbClr val="FF0000"/>
                </a:solidFill>
              </a:rPr>
              <a:t>1 december!</a:t>
            </a:r>
            <a:endParaRPr lang="sv-SE" sz="4000" b="1" dirty="0" smtClean="0">
              <a:solidFill>
                <a:srgbClr val="FF0000"/>
              </a:solidFill>
            </a:endParaRPr>
          </a:p>
          <a:p>
            <a:endParaRPr lang="sv-SE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v-SE" sz="2400" dirty="0" smtClean="0">
                <a:solidFill>
                  <a:schemeClr val="tx1"/>
                </a:solidFill>
              </a:rPr>
              <a:t>Tänk på att ingen blir automatiskt anmäld till nästkommande termin, du måste göra en nyanmälan inför varje termin!</a:t>
            </a:r>
          </a:p>
          <a:p>
            <a:endParaRPr lang="sv-SE" sz="16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v-SE" sz="2400" dirty="0" smtClean="0">
                <a:solidFill>
                  <a:schemeClr val="tx1"/>
                </a:solidFill>
              </a:rPr>
              <a:t>Vid anmälan till barndans rekommenderas att välja kurs efter barnets födelsedatum, ej kalenderår.</a:t>
            </a:r>
          </a:p>
          <a:p>
            <a:endParaRPr lang="sv-SE" sz="16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v-SE" sz="2400" dirty="0" smtClean="0">
                <a:solidFill>
                  <a:schemeClr val="tx1"/>
                </a:solidFill>
              </a:rPr>
              <a:t>Först till kvarn är det som gäller!</a:t>
            </a:r>
          </a:p>
          <a:p>
            <a:pPr marL="342900" indent="-342900">
              <a:buFont typeface="Arial" pitchFamily="34" charset="0"/>
              <a:buChar char="•"/>
            </a:pPr>
            <a:endParaRPr lang="sv-SE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v-SE" sz="2400" dirty="0" smtClean="0">
                <a:solidFill>
                  <a:schemeClr val="tx1"/>
                </a:solidFill>
              </a:rPr>
              <a:t>All anmälan sker på www.helensdansskola.nu</a:t>
            </a:r>
          </a:p>
          <a:p>
            <a:endParaRPr lang="sv-SE" sz="1600" dirty="0" smtClean="0">
              <a:solidFill>
                <a:schemeClr val="tx1"/>
              </a:solidFill>
            </a:endParaRPr>
          </a:p>
          <a:p>
            <a:r>
              <a:rPr lang="sv-SE" sz="2400" dirty="0" smtClean="0">
                <a:solidFill>
                  <a:schemeClr val="tx1"/>
                </a:solidFill>
                <a:latin typeface="Lucida Calligraphy" pitchFamily="66" charset="0"/>
              </a:rPr>
              <a:t>Vi ser fram emot en spännande och lärorik </a:t>
            </a:r>
            <a:r>
              <a:rPr lang="sv-SE" sz="2400" dirty="0" smtClean="0">
                <a:solidFill>
                  <a:schemeClr val="tx1"/>
                </a:solidFill>
                <a:latin typeface="Lucida Calligraphy" pitchFamily="66" charset="0"/>
              </a:rPr>
              <a:t>vår tillsammans </a:t>
            </a:r>
            <a:r>
              <a:rPr lang="sv-SE" sz="2400" dirty="0" smtClean="0">
                <a:solidFill>
                  <a:schemeClr val="tx1"/>
                </a:solidFill>
                <a:latin typeface="Lucida Calligraphy" pitchFamily="66" charset="0"/>
              </a:rPr>
              <a:t>med er!</a:t>
            </a:r>
          </a:p>
          <a:p>
            <a:endParaRPr lang="sv-SE" sz="2000" dirty="0" smtClean="0">
              <a:solidFill>
                <a:schemeClr val="tx1"/>
              </a:solidFill>
            </a:endParaRPr>
          </a:p>
          <a:p>
            <a:endParaRPr lang="sv-SE" dirty="0" smtClean="0">
              <a:solidFill>
                <a:schemeClr val="tx1"/>
              </a:solidFill>
            </a:endParaRPr>
          </a:p>
          <a:p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300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72</Words>
  <Application>Microsoft Office PowerPoint</Application>
  <PresentationFormat>Bildspel på skärmen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user</dc:creator>
  <cp:lastModifiedBy>user</cp:lastModifiedBy>
  <cp:revision>9</cp:revision>
  <dcterms:created xsi:type="dcterms:W3CDTF">2013-03-11T15:59:27Z</dcterms:created>
  <dcterms:modified xsi:type="dcterms:W3CDTF">2014-11-03T10:49:51Z</dcterms:modified>
</cp:coreProperties>
</file>