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B6BADC16-FC74-4D78-B3C5-5A569BB7EE90}" type="datetimeFigureOut">
              <a:rPr lang="sv-SE" smtClean="0"/>
              <a:t>2015-03-23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217631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6BADC16-FC74-4D78-B3C5-5A569BB7EE90}" type="datetimeFigureOut">
              <a:rPr lang="sv-SE" smtClean="0"/>
              <a:t>2015-03-23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88013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6BADC16-FC74-4D78-B3C5-5A569BB7EE90}" type="datetimeFigureOut">
              <a:rPr lang="sv-SE" smtClean="0"/>
              <a:t>2015-03-23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135826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6BADC16-FC74-4D78-B3C5-5A569BB7EE90}" type="datetimeFigureOut">
              <a:rPr lang="sv-SE" smtClean="0"/>
              <a:t>2015-03-23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1357099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B6BADC16-FC74-4D78-B3C5-5A569BB7EE90}" type="datetimeFigureOut">
              <a:rPr lang="sv-SE" smtClean="0"/>
              <a:t>2015-03-23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4289297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B6BADC16-FC74-4D78-B3C5-5A569BB7EE90}" type="datetimeFigureOut">
              <a:rPr lang="sv-SE" smtClean="0"/>
              <a:t>2015-03-23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326769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B6BADC16-FC74-4D78-B3C5-5A569BB7EE90}" type="datetimeFigureOut">
              <a:rPr lang="sv-SE" smtClean="0"/>
              <a:t>2015-03-23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372047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B6BADC16-FC74-4D78-B3C5-5A569BB7EE90}" type="datetimeFigureOut">
              <a:rPr lang="sv-SE" smtClean="0"/>
              <a:t>2015-03-23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208657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6BADC16-FC74-4D78-B3C5-5A569BB7EE90}" type="datetimeFigureOut">
              <a:rPr lang="sv-SE" smtClean="0"/>
              <a:t>2015-03-23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306381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6BADC16-FC74-4D78-B3C5-5A569BB7EE90}" type="datetimeFigureOut">
              <a:rPr lang="sv-SE" smtClean="0"/>
              <a:t>2015-03-23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1145072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6BADC16-FC74-4D78-B3C5-5A569BB7EE90}" type="datetimeFigureOut">
              <a:rPr lang="sv-SE" smtClean="0"/>
              <a:t>2015-03-23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AE316E-4A8B-4550-929F-1C138717AAC6}" type="slidenum">
              <a:rPr lang="sv-SE" smtClean="0"/>
              <a:t>‹#›</a:t>
            </a:fld>
            <a:endParaRPr lang="sv-SE"/>
          </a:p>
        </p:txBody>
      </p:sp>
    </p:spTree>
    <p:extLst>
      <p:ext uri="{BB962C8B-B14F-4D97-AF65-F5344CB8AC3E}">
        <p14:creationId xmlns:p14="http://schemas.microsoft.com/office/powerpoint/2010/main" val="279160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ADC16-FC74-4D78-B3C5-5A569BB7EE90}" type="datetimeFigureOut">
              <a:rPr lang="sv-SE" smtClean="0"/>
              <a:t>2015-03-23</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E316E-4A8B-4550-929F-1C138717AAC6}" type="slidenum">
              <a:rPr lang="sv-SE" smtClean="0"/>
              <a:t>‹#›</a:t>
            </a:fld>
            <a:endParaRPr lang="sv-SE"/>
          </a:p>
        </p:txBody>
      </p:sp>
    </p:spTree>
    <p:extLst>
      <p:ext uri="{BB962C8B-B14F-4D97-AF65-F5344CB8AC3E}">
        <p14:creationId xmlns:p14="http://schemas.microsoft.com/office/powerpoint/2010/main" val="3673452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fitstudio.com/system/images/2172/extra_large/Crosstraining%20Workout.jpg?1366201126"/>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l="22204"/>
          <a:stretch/>
        </p:blipFill>
        <p:spPr bwMode="auto">
          <a:xfrm>
            <a:off x="4726538" y="2568205"/>
            <a:ext cx="4295670" cy="310820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Rubrik 1"/>
          <p:cNvSpPr>
            <a:spLocks noGrp="1"/>
          </p:cNvSpPr>
          <p:nvPr>
            <p:ph type="ctrTitle"/>
          </p:nvPr>
        </p:nvSpPr>
        <p:spPr>
          <a:xfrm>
            <a:off x="323528" y="188640"/>
            <a:ext cx="8712968" cy="1872208"/>
          </a:xfrm>
        </p:spPr>
        <p:txBody>
          <a:bodyPr>
            <a:normAutofit fontScale="90000"/>
          </a:bodyPr>
          <a:lstStyle/>
          <a:p>
            <a:r>
              <a:rPr lang="sv-SE" sz="6000" b="1" dirty="0" smtClean="0">
                <a:solidFill>
                  <a:srgbClr val="00B050"/>
                </a:solidFill>
              </a:rPr>
              <a:t>CROSSTRAINING </a:t>
            </a:r>
            <a:r>
              <a:rPr lang="sv-SE" dirty="0" smtClean="0"/>
              <a:t/>
            </a:r>
            <a:br>
              <a:rPr lang="sv-SE" dirty="0" smtClean="0"/>
            </a:br>
            <a:r>
              <a:rPr lang="sv-SE" sz="3600" i="1" dirty="0" smtClean="0"/>
              <a:t>Styrka och kondition i skog, park och på strand!</a:t>
            </a:r>
            <a:endParaRPr lang="sv-SE" sz="3600" i="1" dirty="0"/>
          </a:p>
        </p:txBody>
      </p:sp>
      <p:sp>
        <p:nvSpPr>
          <p:cNvPr id="3" name="Underrubrik 2"/>
          <p:cNvSpPr>
            <a:spLocks noGrp="1"/>
          </p:cNvSpPr>
          <p:nvPr>
            <p:ph type="subTitle" idx="1"/>
          </p:nvPr>
        </p:nvSpPr>
        <p:spPr>
          <a:xfrm>
            <a:off x="251520" y="1916832"/>
            <a:ext cx="5544616" cy="4752528"/>
          </a:xfrm>
        </p:spPr>
        <p:txBody>
          <a:bodyPr>
            <a:normAutofit fontScale="85000" lnSpcReduction="20000"/>
          </a:bodyPr>
          <a:lstStyle/>
          <a:p>
            <a:r>
              <a:rPr lang="sv-SE" sz="2600" dirty="0" smtClean="0">
                <a:solidFill>
                  <a:schemeClr val="tx1"/>
                </a:solidFill>
              </a:rPr>
              <a:t/>
            </a:r>
            <a:br>
              <a:rPr lang="sv-SE" sz="2600" dirty="0" smtClean="0">
                <a:solidFill>
                  <a:schemeClr val="tx1"/>
                </a:solidFill>
              </a:rPr>
            </a:br>
            <a:r>
              <a:rPr lang="sv-SE" sz="2600" dirty="0" smtClean="0">
                <a:solidFill>
                  <a:schemeClr val="tx1"/>
                </a:solidFill>
                <a:latin typeface="+mj-lt"/>
              </a:rPr>
              <a:t>Crosstraining är gruppträningsklassen för dig som gillar att träna ute i naturen. </a:t>
            </a:r>
            <a:br>
              <a:rPr lang="sv-SE" sz="2600" dirty="0" smtClean="0">
                <a:solidFill>
                  <a:schemeClr val="tx1"/>
                </a:solidFill>
                <a:latin typeface="+mj-lt"/>
              </a:rPr>
            </a:br>
            <a:r>
              <a:rPr lang="sv-SE" sz="2600" dirty="0" smtClean="0">
                <a:solidFill>
                  <a:schemeClr val="tx1"/>
                </a:solidFill>
                <a:latin typeface="+mj-lt"/>
              </a:rPr>
              <a:t>Enkel och funktionell träning med den egna kroppen och naturen som redskap. Alla kan vara med då övningarna anpassas till deltagarnas egna nivå och utmanar både den vältränade och den som nyligen börjat träna. </a:t>
            </a:r>
            <a:br>
              <a:rPr lang="sv-SE" sz="2600" dirty="0" smtClean="0">
                <a:solidFill>
                  <a:schemeClr val="tx1"/>
                </a:solidFill>
                <a:latin typeface="+mj-lt"/>
              </a:rPr>
            </a:br>
            <a:r>
              <a:rPr lang="sv-SE" sz="2600" dirty="0" smtClean="0">
                <a:solidFill>
                  <a:schemeClr val="tx1"/>
                </a:solidFill>
                <a:latin typeface="+mj-lt"/>
              </a:rPr>
              <a:t>Klä dig efter väder och ta med ett par tunna handskar och ett liggunderlag.</a:t>
            </a:r>
            <a:br>
              <a:rPr lang="sv-SE" sz="2600" dirty="0" smtClean="0">
                <a:solidFill>
                  <a:schemeClr val="tx1"/>
                </a:solidFill>
                <a:latin typeface="+mj-lt"/>
              </a:rPr>
            </a:br>
            <a:r>
              <a:rPr lang="sv-SE" sz="3000" dirty="0" smtClean="0">
                <a:solidFill>
                  <a:schemeClr val="tx1"/>
                </a:solidFill>
                <a:latin typeface="+mj-lt"/>
              </a:rPr>
              <a:t/>
            </a:r>
            <a:br>
              <a:rPr lang="sv-SE" sz="3000" dirty="0" smtClean="0">
                <a:solidFill>
                  <a:schemeClr val="tx1"/>
                </a:solidFill>
                <a:latin typeface="+mj-lt"/>
              </a:rPr>
            </a:br>
            <a:r>
              <a:rPr lang="sv-SE" sz="3000" i="1" dirty="0" smtClean="0">
                <a:solidFill>
                  <a:schemeClr val="tx1"/>
                </a:solidFill>
                <a:latin typeface="+mj-lt"/>
              </a:rPr>
              <a:t>Torsdagar kl.18.30 - start 9 april -Samling </a:t>
            </a:r>
            <a:r>
              <a:rPr lang="sv-SE" sz="3000" i="1" dirty="0" smtClean="0">
                <a:solidFill>
                  <a:schemeClr val="tx1"/>
                </a:solidFill>
                <a:latin typeface="+mj-lt"/>
              </a:rPr>
              <a:t>på </a:t>
            </a:r>
            <a:r>
              <a:rPr lang="sv-SE" sz="3000" i="1" dirty="0">
                <a:solidFill>
                  <a:schemeClr val="tx1"/>
                </a:solidFill>
                <a:latin typeface="+mj-lt"/>
              </a:rPr>
              <a:t>S</a:t>
            </a:r>
            <a:r>
              <a:rPr lang="sv-SE" sz="3000" i="1" dirty="0" smtClean="0">
                <a:solidFill>
                  <a:schemeClr val="tx1"/>
                </a:solidFill>
                <a:latin typeface="+mj-lt"/>
              </a:rPr>
              <a:t>kogshyddans </a:t>
            </a:r>
            <a:r>
              <a:rPr lang="sv-SE" sz="3000" i="1" dirty="0" smtClean="0">
                <a:solidFill>
                  <a:schemeClr val="tx1"/>
                </a:solidFill>
                <a:latin typeface="+mj-lt"/>
              </a:rPr>
              <a:t>parkering</a:t>
            </a:r>
          </a:p>
          <a:p>
            <a:endParaRPr lang="sv-SE" sz="3000" i="1" dirty="0" smtClean="0">
              <a:solidFill>
                <a:schemeClr val="tx1"/>
              </a:solidFill>
              <a:latin typeface="+mj-lt"/>
            </a:endParaRPr>
          </a:p>
          <a:p>
            <a:r>
              <a:rPr lang="sv-SE" sz="2400" b="1" i="1" dirty="0" smtClean="0">
                <a:solidFill>
                  <a:schemeClr val="tx1"/>
                </a:solidFill>
                <a:latin typeface="+mj-lt"/>
              </a:rPr>
              <a:t>Kostnad: </a:t>
            </a:r>
            <a:r>
              <a:rPr lang="sv-SE" sz="2400" i="1" dirty="0" smtClean="0">
                <a:solidFill>
                  <a:schemeClr val="tx1"/>
                </a:solidFill>
                <a:latin typeface="+mj-lt"/>
              </a:rPr>
              <a:t>Ett klipp i 10-kortet eller enstaka gång 70/90 kr</a:t>
            </a:r>
            <a:endParaRPr lang="sv-SE" sz="2400" i="1" dirty="0">
              <a:solidFill>
                <a:schemeClr val="tx1"/>
              </a:solidFill>
              <a:latin typeface="+mj-lt"/>
            </a:endParaRPr>
          </a:p>
        </p:txBody>
      </p:sp>
      <p:pic>
        <p:nvPicPr>
          <p:cNvPr id="5" name="Bildobjekt 4"/>
          <p:cNvPicPr/>
          <p:nvPr/>
        </p:nvPicPr>
        <p:blipFill>
          <a:blip r:embed="rId4">
            <a:extLst>
              <a:ext uri="{28A0092B-C50C-407E-A947-70E740481C1C}">
                <a14:useLocalDpi xmlns:a14="http://schemas.microsoft.com/office/drawing/2010/main" val="0"/>
              </a:ext>
            </a:extLst>
          </a:blip>
          <a:stretch>
            <a:fillRect/>
          </a:stretch>
        </p:blipFill>
        <p:spPr>
          <a:xfrm>
            <a:off x="6372200" y="5711043"/>
            <a:ext cx="2578100" cy="876300"/>
          </a:xfrm>
          <a:prstGeom prst="rect">
            <a:avLst/>
          </a:prstGeom>
        </p:spPr>
      </p:pic>
    </p:spTree>
    <p:extLst>
      <p:ext uri="{BB962C8B-B14F-4D97-AF65-F5344CB8AC3E}">
        <p14:creationId xmlns:p14="http://schemas.microsoft.com/office/powerpoint/2010/main" val="275398953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Words>
  <Application>Microsoft Office PowerPoint</Application>
  <PresentationFormat>Bildspel på skärmen (4:3)</PresentationFormat>
  <Paragraphs>4</Paragraphs>
  <Slides>1</Slides>
  <Notes>0</Notes>
  <HiddenSlides>0</HiddenSlides>
  <MMClips>0</MMClips>
  <ScaleCrop>false</ScaleCrop>
  <HeadingPairs>
    <vt:vector size="4" baseType="variant">
      <vt:variant>
        <vt:lpstr>Tema</vt:lpstr>
      </vt:variant>
      <vt:variant>
        <vt:i4>1</vt:i4>
      </vt:variant>
      <vt:variant>
        <vt:lpstr>Bildrubriker</vt:lpstr>
      </vt:variant>
      <vt:variant>
        <vt:i4>1</vt:i4>
      </vt:variant>
    </vt:vector>
  </HeadingPairs>
  <TitlesOfParts>
    <vt:vector size="2" baseType="lpstr">
      <vt:lpstr>Office-tema</vt:lpstr>
      <vt:lpstr>CROSSTRAINING  Styrka och kondition i skog, park och på strand!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CROSSTRAINING  Styrka och kondition i skog, park och på strand!</dc:title>
  <dc:creator>user</dc:creator>
  <cp:lastModifiedBy>user</cp:lastModifiedBy>
  <cp:revision>3</cp:revision>
  <dcterms:created xsi:type="dcterms:W3CDTF">2014-04-07T16:19:07Z</dcterms:created>
  <dcterms:modified xsi:type="dcterms:W3CDTF">2015-03-23T10:42:54Z</dcterms:modified>
</cp:coreProperties>
</file>