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080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450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87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428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747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005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6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717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960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484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26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5DCD8-CA5D-4FDD-920A-28D22ECDD2C7}" type="datetimeFigureOut">
              <a:rPr lang="sv-SE" smtClean="0"/>
              <a:t>2014-01-16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BCA50-0A37-44C4-B095-AA903B840D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981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3812" y="387553"/>
            <a:ext cx="7772400" cy="893961"/>
          </a:xfrm>
        </p:spPr>
        <p:txBody>
          <a:bodyPr>
            <a:normAutofit/>
          </a:bodyPr>
          <a:lstStyle/>
          <a:p>
            <a:r>
              <a:rPr lang="sv-SE" sz="4800" b="1" dirty="0" smtClean="0">
                <a:solidFill>
                  <a:srgbClr val="CC0066"/>
                </a:solidFill>
              </a:rPr>
              <a:t>Försäljning av träningskläder</a:t>
            </a:r>
            <a:endParaRPr lang="sv-SE" sz="4800" b="1" dirty="0">
              <a:solidFill>
                <a:srgbClr val="CC0066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8064896" cy="2232248"/>
          </a:xfrm>
        </p:spPr>
        <p:txBody>
          <a:bodyPr>
            <a:normAutofit/>
          </a:bodyPr>
          <a:lstStyle/>
          <a:p>
            <a:r>
              <a:rPr lang="sv-SE" sz="3500" b="1" dirty="0" smtClean="0">
                <a:solidFill>
                  <a:schemeClr val="tx1"/>
                </a:solidFill>
              </a:rPr>
              <a:t>Söndagen den 2 februari kl.16.00-19.00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kommer representanter från MXDC Sport och säljer träningskläder till förmånliga priser!</a:t>
            </a:r>
          </a:p>
          <a:p>
            <a:r>
              <a:rPr lang="sv-SE" sz="2400" i="1" dirty="0" smtClean="0">
                <a:solidFill>
                  <a:schemeClr val="tx1"/>
                </a:solidFill>
              </a:rPr>
              <a:t>Kortbetalning gäller!</a:t>
            </a:r>
            <a:endParaRPr lang="sv-SE" sz="24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sportkost.se/partnerfiles/sportkost/SliderBanners2013/MXDC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12776"/>
            <a:ext cx="5400600" cy="28288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102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</Words>
  <Application>Microsoft Office PowerPoint</Application>
  <PresentationFormat>Bildspel på skärmen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Försäljning av träningskläder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Försäljning av träningskläder</dc:title>
  <dc:creator>user</dc:creator>
  <cp:lastModifiedBy>user</cp:lastModifiedBy>
  <cp:revision>1</cp:revision>
  <dcterms:created xsi:type="dcterms:W3CDTF">2014-01-16T14:19:21Z</dcterms:created>
  <dcterms:modified xsi:type="dcterms:W3CDTF">2014-01-16T14:26:11Z</dcterms:modified>
</cp:coreProperties>
</file>