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340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3A27A-C8E4-4467-9CD0-44D593391F16}" type="datetimeFigureOut">
              <a:rPr lang="sv-SE" smtClean="0"/>
              <a:t>2014-12-01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1F8B9-F434-4F92-B309-CBE0291E36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7465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3A27A-C8E4-4467-9CD0-44D593391F16}" type="datetimeFigureOut">
              <a:rPr lang="sv-SE" smtClean="0"/>
              <a:t>2014-12-01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1F8B9-F434-4F92-B309-CBE0291E36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544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3A27A-C8E4-4467-9CD0-44D593391F16}" type="datetimeFigureOut">
              <a:rPr lang="sv-SE" smtClean="0"/>
              <a:t>2014-12-01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1F8B9-F434-4F92-B309-CBE0291E36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19952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3A27A-C8E4-4467-9CD0-44D593391F16}" type="datetimeFigureOut">
              <a:rPr lang="sv-SE" smtClean="0"/>
              <a:t>2014-12-01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1F8B9-F434-4F92-B309-CBE0291E36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2762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3A27A-C8E4-4467-9CD0-44D593391F16}" type="datetimeFigureOut">
              <a:rPr lang="sv-SE" smtClean="0"/>
              <a:t>2014-12-01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1F8B9-F434-4F92-B309-CBE0291E36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7070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3A27A-C8E4-4467-9CD0-44D593391F16}" type="datetimeFigureOut">
              <a:rPr lang="sv-SE" smtClean="0"/>
              <a:t>2014-12-01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1F8B9-F434-4F92-B309-CBE0291E36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5598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3A27A-C8E4-4467-9CD0-44D593391F16}" type="datetimeFigureOut">
              <a:rPr lang="sv-SE" smtClean="0"/>
              <a:t>2014-12-01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1F8B9-F434-4F92-B309-CBE0291E36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0002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3A27A-C8E4-4467-9CD0-44D593391F16}" type="datetimeFigureOut">
              <a:rPr lang="sv-SE" smtClean="0"/>
              <a:t>2014-12-01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1F8B9-F434-4F92-B309-CBE0291E36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7334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3A27A-C8E4-4467-9CD0-44D593391F16}" type="datetimeFigureOut">
              <a:rPr lang="sv-SE" smtClean="0"/>
              <a:t>2014-12-01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1F8B9-F434-4F92-B309-CBE0291E36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8191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3A27A-C8E4-4467-9CD0-44D593391F16}" type="datetimeFigureOut">
              <a:rPr lang="sv-SE" smtClean="0"/>
              <a:t>2014-12-01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1F8B9-F434-4F92-B309-CBE0291E36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2797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3A27A-C8E4-4467-9CD0-44D593391F16}" type="datetimeFigureOut">
              <a:rPr lang="sv-SE" smtClean="0"/>
              <a:t>2014-12-01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1F8B9-F434-4F92-B309-CBE0291E36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8519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3A27A-C8E4-4467-9CD0-44D593391F16}" type="datetimeFigureOut">
              <a:rPr lang="sv-SE" smtClean="0"/>
              <a:t>2014-12-01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1F8B9-F434-4F92-B309-CBE0291E36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861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8670" y="251521"/>
            <a:ext cx="5829300" cy="1368151"/>
          </a:xfrm>
        </p:spPr>
        <p:txBody>
          <a:bodyPr>
            <a:normAutofit fontScale="90000"/>
          </a:bodyPr>
          <a:lstStyle/>
          <a:p>
            <a:r>
              <a:rPr lang="sv-SE" sz="3600" dirty="0" smtClean="0">
                <a:latin typeface="Bookman Old Style" pitchFamily="18" charset="0"/>
              </a:rPr>
              <a:t>Gruppträning VT-2015</a:t>
            </a:r>
            <a:br>
              <a:rPr lang="sv-SE" sz="3600" dirty="0" smtClean="0">
                <a:latin typeface="Bookman Old Style" pitchFamily="18" charset="0"/>
              </a:rPr>
            </a:br>
            <a:r>
              <a:rPr lang="sv-SE" sz="3600" b="1" dirty="0" smtClean="0">
                <a:latin typeface="Bookman Old Style" pitchFamily="18" charset="0"/>
              </a:rPr>
              <a:t>LIDKÖPING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sz="2400" i="1" dirty="0" smtClean="0"/>
              <a:t>start vecka 3</a:t>
            </a:r>
            <a:endParaRPr lang="sv-SE" sz="24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835696"/>
            <a:ext cx="6741368" cy="5688632"/>
          </a:xfrm>
        </p:spPr>
        <p:txBody>
          <a:bodyPr>
            <a:normAutofit/>
          </a:bodyPr>
          <a:lstStyle/>
          <a:p>
            <a:pPr algn="l"/>
            <a:r>
              <a:rPr lang="sv-SE" sz="2000" b="1" dirty="0" smtClean="0">
                <a:solidFill>
                  <a:schemeClr val="tx1"/>
                </a:solidFill>
              </a:rPr>
              <a:t>Måndag</a:t>
            </a:r>
            <a:r>
              <a:rPr lang="sv-SE" sz="2000" dirty="0" smtClean="0">
                <a:solidFill>
                  <a:schemeClr val="tx1"/>
                </a:solidFill>
              </a:rPr>
              <a:t>		17.30	Muskelpass		Lisa</a:t>
            </a:r>
          </a:p>
          <a:p>
            <a:pPr algn="l"/>
            <a:r>
              <a:rPr lang="sv-SE" sz="2000" dirty="0">
                <a:solidFill>
                  <a:schemeClr val="tx1"/>
                </a:solidFill>
              </a:rPr>
              <a:t>	</a:t>
            </a:r>
            <a:r>
              <a:rPr lang="sv-SE" sz="2000" dirty="0" smtClean="0">
                <a:solidFill>
                  <a:schemeClr val="tx1"/>
                </a:solidFill>
              </a:rPr>
              <a:t>	18.30	Zumba			Leticia</a:t>
            </a:r>
            <a:br>
              <a:rPr lang="sv-SE" sz="2000" dirty="0" smtClean="0">
                <a:solidFill>
                  <a:schemeClr val="tx1"/>
                </a:solidFill>
              </a:rPr>
            </a:br>
            <a:endParaRPr lang="sv-SE" sz="2000" dirty="0" smtClean="0">
              <a:solidFill>
                <a:schemeClr val="tx1"/>
              </a:solidFill>
            </a:endParaRPr>
          </a:p>
          <a:p>
            <a:pPr algn="l"/>
            <a:r>
              <a:rPr lang="sv-SE" sz="2000" b="1" dirty="0" smtClean="0">
                <a:solidFill>
                  <a:schemeClr val="tx1"/>
                </a:solidFill>
              </a:rPr>
              <a:t>Tisdag	</a:t>
            </a:r>
            <a:r>
              <a:rPr lang="sv-SE" sz="2000" dirty="0" smtClean="0">
                <a:solidFill>
                  <a:schemeClr val="tx1"/>
                </a:solidFill>
              </a:rPr>
              <a:t>	18.00	Piloxing			Cilla</a:t>
            </a:r>
            <a:br>
              <a:rPr lang="sv-SE" sz="2000" dirty="0" smtClean="0">
                <a:solidFill>
                  <a:schemeClr val="tx1"/>
                </a:solidFill>
              </a:rPr>
            </a:br>
            <a:endParaRPr lang="sv-SE" sz="2000" dirty="0" smtClean="0">
              <a:solidFill>
                <a:schemeClr val="tx1"/>
              </a:solidFill>
            </a:endParaRPr>
          </a:p>
          <a:p>
            <a:pPr algn="l"/>
            <a:r>
              <a:rPr lang="sv-SE" sz="2000" b="1" dirty="0" smtClean="0">
                <a:solidFill>
                  <a:schemeClr val="tx1"/>
                </a:solidFill>
              </a:rPr>
              <a:t>Onsdag</a:t>
            </a:r>
            <a:r>
              <a:rPr lang="sv-SE" sz="2000" dirty="0" smtClean="0">
                <a:solidFill>
                  <a:schemeClr val="tx1"/>
                </a:solidFill>
              </a:rPr>
              <a:t>		18.00	Aerobic Basic	Angelica/Sofia</a:t>
            </a:r>
          </a:p>
          <a:p>
            <a:pPr algn="l"/>
            <a:r>
              <a:rPr lang="sv-SE" sz="2000" dirty="0">
                <a:solidFill>
                  <a:schemeClr val="tx1"/>
                </a:solidFill>
              </a:rPr>
              <a:t>	</a:t>
            </a:r>
            <a:r>
              <a:rPr lang="sv-SE" sz="2000" dirty="0" smtClean="0">
                <a:solidFill>
                  <a:schemeClr val="tx1"/>
                </a:solidFill>
              </a:rPr>
              <a:t>	19.00	TABATA			Sofia</a:t>
            </a:r>
            <a:br>
              <a:rPr lang="sv-SE" sz="2000" dirty="0" smtClean="0">
                <a:solidFill>
                  <a:schemeClr val="tx1"/>
                </a:solidFill>
              </a:rPr>
            </a:br>
            <a:endParaRPr lang="sv-SE" sz="2000" dirty="0" smtClean="0">
              <a:solidFill>
                <a:schemeClr val="tx1"/>
              </a:solidFill>
            </a:endParaRPr>
          </a:p>
          <a:p>
            <a:pPr algn="l"/>
            <a:r>
              <a:rPr lang="sv-SE" sz="2000" b="1" dirty="0" smtClean="0">
                <a:solidFill>
                  <a:schemeClr val="tx1"/>
                </a:solidFill>
              </a:rPr>
              <a:t>Torsdag</a:t>
            </a:r>
            <a:r>
              <a:rPr lang="sv-SE" sz="2000" dirty="0" smtClean="0">
                <a:solidFill>
                  <a:schemeClr val="tx1"/>
                </a:solidFill>
              </a:rPr>
              <a:t>		10.30	Mamma-Barn		Hanna</a:t>
            </a:r>
          </a:p>
          <a:p>
            <a:pPr algn="l"/>
            <a:r>
              <a:rPr lang="sv-SE" sz="2000" dirty="0">
                <a:solidFill>
                  <a:schemeClr val="tx1"/>
                </a:solidFill>
              </a:rPr>
              <a:t>	</a:t>
            </a:r>
            <a:r>
              <a:rPr lang="sv-SE" sz="2000" dirty="0" smtClean="0">
                <a:solidFill>
                  <a:schemeClr val="tx1"/>
                </a:solidFill>
              </a:rPr>
              <a:t>	</a:t>
            </a:r>
            <a:r>
              <a:rPr lang="sv-SE" sz="1800" i="1" dirty="0" smtClean="0">
                <a:solidFill>
                  <a:srgbClr val="FF0000"/>
                </a:solidFill>
              </a:rPr>
              <a:t>Mamma-Barn start v.10</a:t>
            </a:r>
          </a:p>
          <a:p>
            <a:pPr algn="l"/>
            <a:r>
              <a:rPr lang="sv-SE" sz="2000" dirty="0">
                <a:solidFill>
                  <a:schemeClr val="tx1"/>
                </a:solidFill>
              </a:rPr>
              <a:t>	</a:t>
            </a:r>
            <a:r>
              <a:rPr lang="sv-SE" sz="2000" dirty="0" smtClean="0">
                <a:solidFill>
                  <a:schemeClr val="tx1"/>
                </a:solidFill>
              </a:rPr>
              <a:t>	17.30	Core			Margot</a:t>
            </a:r>
          </a:p>
          <a:p>
            <a:pPr algn="l"/>
            <a:r>
              <a:rPr lang="sv-SE" sz="2000" dirty="0">
                <a:solidFill>
                  <a:schemeClr val="tx1"/>
                </a:solidFill>
              </a:rPr>
              <a:t>	</a:t>
            </a:r>
            <a:r>
              <a:rPr lang="sv-SE" sz="2000" dirty="0" smtClean="0">
                <a:solidFill>
                  <a:schemeClr val="tx1"/>
                </a:solidFill>
              </a:rPr>
              <a:t>	18.30	Cardiomuscle		Margot</a:t>
            </a:r>
          </a:p>
          <a:p>
            <a:pPr algn="l"/>
            <a:r>
              <a:rPr lang="sv-SE" sz="2000" b="1" dirty="0" smtClean="0">
                <a:solidFill>
                  <a:schemeClr val="tx1"/>
                </a:solidFill>
              </a:rPr>
              <a:t>Fredag</a:t>
            </a:r>
            <a:r>
              <a:rPr lang="sv-SE" sz="2000" dirty="0" smtClean="0">
                <a:solidFill>
                  <a:schemeClr val="tx1"/>
                </a:solidFill>
              </a:rPr>
              <a:t>		17.00	Zumba			Emma</a:t>
            </a:r>
            <a:br>
              <a:rPr lang="sv-SE" sz="2000" dirty="0" smtClean="0">
                <a:solidFill>
                  <a:schemeClr val="tx1"/>
                </a:solidFill>
              </a:rPr>
            </a:br>
            <a:endParaRPr lang="sv-SE" sz="2000" dirty="0" smtClean="0">
              <a:solidFill>
                <a:schemeClr val="tx1"/>
              </a:solidFill>
            </a:endParaRPr>
          </a:p>
          <a:p>
            <a:pPr algn="l"/>
            <a:r>
              <a:rPr lang="sv-SE" sz="2000" b="1" dirty="0" smtClean="0">
                <a:solidFill>
                  <a:schemeClr val="tx1"/>
                </a:solidFill>
              </a:rPr>
              <a:t>Söndag</a:t>
            </a:r>
            <a:r>
              <a:rPr lang="sv-SE" sz="2000" dirty="0" smtClean="0">
                <a:solidFill>
                  <a:schemeClr val="tx1"/>
                </a:solidFill>
              </a:rPr>
              <a:t>		17.30	Pilates			Cilla</a:t>
            </a:r>
          </a:p>
          <a:p>
            <a:pPr algn="l"/>
            <a:r>
              <a:rPr lang="sv-SE" sz="2000" dirty="0">
                <a:solidFill>
                  <a:schemeClr val="tx1"/>
                </a:solidFill>
              </a:rPr>
              <a:t>	</a:t>
            </a:r>
            <a:r>
              <a:rPr lang="sv-SE" sz="2000" dirty="0" smtClean="0">
                <a:solidFill>
                  <a:schemeClr val="tx1"/>
                </a:solidFill>
              </a:rPr>
              <a:t>	18.30	Aerobic Intensiv		Margot</a:t>
            </a:r>
            <a:endParaRPr lang="sv-SE" sz="20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1378" y="7488260"/>
            <a:ext cx="65527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v-SE" dirty="0" smtClean="0"/>
              <a:t>Alltid drop-in – ingen föranmälan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dirty="0" smtClean="0"/>
              <a:t>Inget medlemskap krävs!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dirty="0" smtClean="0"/>
              <a:t>Kunniga instruktörer med personligt utfromade pass!</a:t>
            </a:r>
          </a:p>
          <a:p>
            <a:pPr marL="285750" indent="-285750">
              <a:buFont typeface="Arial" pitchFamily="34" charset="0"/>
              <a:buChar char="•"/>
            </a:pPr>
            <a:endParaRPr lang="sv-SE" dirty="0" smtClean="0"/>
          </a:p>
          <a:p>
            <a:r>
              <a:rPr lang="sv-SE" dirty="0" smtClean="0"/>
              <a:t>	</a:t>
            </a:r>
            <a:r>
              <a:rPr lang="sv-SE" sz="2400" i="1" dirty="0" smtClean="0"/>
              <a:t>Varmt Välkomna att svettas loss med oss!</a:t>
            </a:r>
            <a:endParaRPr lang="sv-SE" sz="2400" i="1" dirty="0"/>
          </a:p>
        </p:txBody>
      </p:sp>
    </p:spTree>
    <p:extLst>
      <p:ext uri="{BB962C8B-B14F-4D97-AF65-F5344CB8AC3E}">
        <p14:creationId xmlns:p14="http://schemas.microsoft.com/office/powerpoint/2010/main" val="6106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19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Gruppträning VT-2015 LIDKÖPING start vecka 3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Gruppträning VT-2015 LIDKÖPING start vecka 3</dc:title>
  <dc:creator>Angelica</dc:creator>
  <cp:lastModifiedBy>Angelica</cp:lastModifiedBy>
  <cp:revision>2</cp:revision>
  <dcterms:created xsi:type="dcterms:W3CDTF">2014-12-01T08:55:44Z</dcterms:created>
  <dcterms:modified xsi:type="dcterms:W3CDTF">2014-12-01T09:06:02Z</dcterms:modified>
</cp:coreProperties>
</file>