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64350" cy="99964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480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106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434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066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014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5038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8793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260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4887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349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72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4E0FD-BBF0-449B-9A4A-A4FA9F627B3F}" type="datetimeFigureOut">
              <a:rPr lang="sv-SE" smtClean="0"/>
              <a:t>2015-04-10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07DC-9598-4AC3-9DE0-5E00F3502E5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895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79512" y="-27384"/>
            <a:ext cx="870885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i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INTENSIVKURSER I MAJ</a:t>
            </a:r>
          </a:p>
          <a:p>
            <a:pPr algn="ctr"/>
            <a:endParaRPr lang="sv-SE" dirty="0"/>
          </a:p>
          <a:p>
            <a:pPr algn="ctr"/>
            <a:r>
              <a:rPr lang="sv-SE" sz="2400" dirty="0" smtClean="0"/>
              <a:t>I maj håller vi intensivkurser både i Lidköping och Skövde!</a:t>
            </a:r>
            <a:br>
              <a:rPr lang="sv-SE" sz="2400" dirty="0" smtClean="0"/>
            </a:br>
            <a:r>
              <a:rPr lang="sv-SE" sz="2400" dirty="0" smtClean="0"/>
              <a:t>Passa på att prova en ny stil eller fortsätta att träna på din favoritstil!</a:t>
            </a:r>
          </a:p>
          <a:p>
            <a:pPr algn="ctr"/>
            <a:endParaRPr lang="sv-SE" sz="2000" dirty="0"/>
          </a:p>
          <a:p>
            <a:pPr algn="ctr"/>
            <a:r>
              <a:rPr lang="sv-SE" sz="2800" b="1" i="1" u="sng" dirty="0" smtClean="0">
                <a:solidFill>
                  <a:srgbClr val="FF00FF"/>
                </a:solidFill>
              </a:rPr>
              <a:t>LIDKÖPING</a:t>
            </a:r>
          </a:p>
          <a:p>
            <a:pPr algn="ctr"/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89803" y="2484179"/>
            <a:ext cx="85308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solidFill>
                  <a:srgbClr val="FF00FF"/>
                </a:solidFill>
              </a:rPr>
              <a:t>MÅNDAG</a:t>
            </a:r>
            <a:endParaRPr lang="sv-SE" sz="2000" b="1" dirty="0">
              <a:solidFill>
                <a:srgbClr val="FF00FF"/>
              </a:solidFill>
            </a:endParaRPr>
          </a:p>
          <a:p>
            <a:r>
              <a:rPr lang="sv-SE" sz="2000" dirty="0" smtClean="0"/>
              <a:t>17.30-18.30	Bugg/Latin </a:t>
            </a:r>
            <a:r>
              <a:rPr lang="sv-SE" sz="2000" dirty="0" err="1" smtClean="0"/>
              <a:t>nyb</a:t>
            </a:r>
            <a:r>
              <a:rPr lang="sv-SE" sz="2000" dirty="0" smtClean="0"/>
              <a:t> 9-12 år		Helen	 4 ggr	Start v.20</a:t>
            </a:r>
            <a:br>
              <a:rPr lang="sv-SE" sz="2000" dirty="0" smtClean="0"/>
            </a:br>
            <a:r>
              <a:rPr lang="sv-SE" sz="2000" dirty="0" smtClean="0"/>
              <a:t>17.30-18.30	</a:t>
            </a:r>
            <a:r>
              <a:rPr lang="sv-SE" sz="2000" dirty="0" err="1" smtClean="0"/>
              <a:t>Cubaton</a:t>
            </a:r>
            <a:r>
              <a:rPr lang="sv-SE" sz="2000" dirty="0" smtClean="0"/>
              <a:t> vuxna			Kristofer	 4 ggr	Start v.20</a:t>
            </a:r>
            <a:br>
              <a:rPr lang="sv-SE" sz="2000" dirty="0" smtClean="0"/>
            </a:br>
            <a:r>
              <a:rPr lang="sv-SE" sz="2000" dirty="0" smtClean="0"/>
              <a:t>18.30-19.30	Hiphop vuxna			Kristofer  4 ggr	Start v.20 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dirty="0" smtClean="0">
                <a:solidFill>
                  <a:srgbClr val="FF00FF"/>
                </a:solidFill>
              </a:rPr>
              <a:t>TISDAG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18.00-19.00	Fem. </a:t>
            </a:r>
            <a:r>
              <a:rPr lang="sv-SE" sz="2000" dirty="0" err="1" smtClean="0"/>
              <a:t>vibe</a:t>
            </a:r>
            <a:r>
              <a:rPr lang="sv-SE" sz="2000" dirty="0" smtClean="0"/>
              <a:t>/Ghetto </a:t>
            </a:r>
            <a:r>
              <a:rPr lang="sv-SE" sz="2000" dirty="0" err="1" smtClean="0"/>
              <a:t>Stiletto</a:t>
            </a:r>
            <a:r>
              <a:rPr lang="sv-SE" sz="2000" dirty="0" smtClean="0"/>
              <a:t> 15+	Josefine	 4 ggr	Start v.20</a:t>
            </a:r>
            <a:br>
              <a:rPr lang="sv-SE" sz="2000" dirty="0" smtClean="0"/>
            </a:br>
            <a:r>
              <a:rPr lang="sv-SE" sz="2000" dirty="0" smtClean="0"/>
              <a:t>19.00-20.00	</a:t>
            </a:r>
            <a:r>
              <a:rPr lang="sv-SE" sz="2000" dirty="0" err="1" smtClean="0"/>
              <a:t>Streetjazz</a:t>
            </a:r>
            <a:r>
              <a:rPr lang="sv-SE" sz="2000" dirty="0" smtClean="0"/>
              <a:t> </a:t>
            </a:r>
            <a:r>
              <a:rPr lang="sv-SE" sz="2000" dirty="0" smtClean="0"/>
              <a:t>15+ 	</a:t>
            </a:r>
            <a:r>
              <a:rPr lang="sv-SE" sz="2000" dirty="0" smtClean="0"/>
              <a:t>		Josefine	 4ggr 	Start v.20</a:t>
            </a:r>
            <a:br>
              <a:rPr lang="sv-SE" sz="2000" dirty="0" smtClean="0"/>
            </a:br>
            <a:r>
              <a:rPr lang="sv-SE" sz="2000" dirty="0" smtClean="0"/>
              <a:t>18.30-19.45	Bugg III vuxna			Helen	 6 ggr	Start v.17</a:t>
            </a:r>
            <a:br>
              <a:rPr lang="sv-SE" sz="2000" dirty="0" smtClean="0"/>
            </a:br>
            <a:r>
              <a:rPr lang="sv-SE" sz="2000" dirty="0" smtClean="0"/>
              <a:t>20.00-21.15	Bugg II vuxna			Helen	 6 ggr	Start v.17</a:t>
            </a:r>
          </a:p>
          <a:p>
            <a:endParaRPr lang="sv-SE" sz="2000" dirty="0"/>
          </a:p>
          <a:p>
            <a:r>
              <a:rPr lang="sv-SE" sz="2000" b="1" dirty="0" smtClean="0">
                <a:solidFill>
                  <a:srgbClr val="FF00FF"/>
                </a:solidFill>
              </a:rPr>
              <a:t>ONSDAGAR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18.30-19.30	Commercial jazz forts tonår	Ann-Sofi	 4 ggr	Start v.20</a:t>
            </a:r>
            <a:br>
              <a:rPr lang="sv-SE" sz="2000" dirty="0" smtClean="0"/>
            </a:br>
            <a:r>
              <a:rPr lang="sv-SE" sz="2000" dirty="0" smtClean="0"/>
              <a:t>19.30-20.30	Jazz </a:t>
            </a:r>
            <a:r>
              <a:rPr lang="sv-SE" sz="2000" dirty="0" err="1" smtClean="0"/>
              <a:t>nyb</a:t>
            </a:r>
            <a:r>
              <a:rPr lang="sv-SE" sz="2000" dirty="0" smtClean="0"/>
              <a:t>/forts vuxna		Ann-Sofi	 4 ggr	Start v.20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411433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89802" y="908720"/>
            <a:ext cx="8530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solidFill>
                  <a:srgbClr val="FF00FF"/>
                </a:solidFill>
              </a:rPr>
              <a:t>MÅNDAG</a:t>
            </a:r>
            <a:endParaRPr lang="sv-SE" sz="2000" b="1" dirty="0">
              <a:solidFill>
                <a:srgbClr val="FF00FF"/>
              </a:solidFill>
            </a:endParaRPr>
          </a:p>
          <a:p>
            <a:r>
              <a:rPr lang="sv-SE" sz="2000" dirty="0" smtClean="0"/>
              <a:t>17.30-18.30	Fem. </a:t>
            </a:r>
            <a:r>
              <a:rPr lang="sv-SE" sz="2000" dirty="0" err="1" smtClean="0"/>
              <a:t>vibe</a:t>
            </a:r>
            <a:r>
              <a:rPr lang="sv-SE" sz="2000" dirty="0" smtClean="0"/>
              <a:t>/Beyoncé-style forts/</a:t>
            </a:r>
            <a:r>
              <a:rPr lang="sv-SE" sz="2000" dirty="0" err="1" smtClean="0"/>
              <a:t>mel</a:t>
            </a:r>
            <a:r>
              <a:rPr lang="sv-SE" sz="2000" dirty="0" smtClean="0"/>
              <a:t>	Johanna	</a:t>
            </a:r>
            <a:r>
              <a:rPr lang="sv-SE" sz="2000" dirty="0"/>
              <a:t> </a:t>
            </a:r>
            <a:r>
              <a:rPr lang="sv-SE" sz="2000" dirty="0" smtClean="0"/>
              <a:t>4 ggr	Start v.19</a:t>
            </a:r>
            <a:br>
              <a:rPr lang="sv-SE" sz="2000" dirty="0" smtClean="0"/>
            </a:br>
            <a:r>
              <a:rPr lang="sv-SE" sz="2000" dirty="0" smtClean="0"/>
              <a:t>17.30-18.30	</a:t>
            </a:r>
            <a:r>
              <a:rPr lang="sv-SE" sz="2000" dirty="0" err="1" smtClean="0"/>
              <a:t>Streetstyles</a:t>
            </a:r>
            <a:r>
              <a:rPr lang="sv-SE" sz="2000" dirty="0" smtClean="0"/>
              <a:t> tonår			Pablo	 4 ggr	Start v.19</a:t>
            </a:r>
            <a:br>
              <a:rPr lang="sv-SE" sz="2000" dirty="0" smtClean="0"/>
            </a:br>
            <a:r>
              <a:rPr lang="sv-SE" sz="2000" dirty="0" smtClean="0"/>
              <a:t>18.30-19.30	Experimental tonår/vuxna		Pablo	 4 ggr	Start v.19</a:t>
            </a:r>
            <a:br>
              <a:rPr lang="sv-SE" sz="2000" dirty="0" smtClean="0"/>
            </a:br>
            <a:r>
              <a:rPr lang="sv-SE" sz="2000" dirty="0" smtClean="0"/>
              <a:t>19.30-20.30	Lyrisk jazz forts/mellan tonår/</a:t>
            </a:r>
            <a:r>
              <a:rPr lang="sv-SE" sz="2000" dirty="0" err="1" smtClean="0"/>
              <a:t>vux</a:t>
            </a:r>
            <a:r>
              <a:rPr lang="sv-SE" sz="2000" dirty="0" smtClean="0"/>
              <a:t> 	Johanna	 4 ggr	Start v.19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dirty="0" smtClean="0">
                <a:solidFill>
                  <a:srgbClr val="FF00FF"/>
                </a:solidFill>
              </a:rPr>
              <a:t>TISDAG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17.30-18.30	</a:t>
            </a:r>
            <a:r>
              <a:rPr lang="sv-SE" sz="2000" dirty="0" err="1" smtClean="0"/>
              <a:t>Cubaton</a:t>
            </a:r>
            <a:r>
              <a:rPr lang="sv-SE" sz="2000" dirty="0" smtClean="0"/>
              <a:t> vuxna			Kristofer	 6 ggr	Start v.19</a:t>
            </a:r>
            <a:br>
              <a:rPr lang="sv-SE" sz="2000" dirty="0" smtClean="0"/>
            </a:br>
            <a:r>
              <a:rPr lang="sv-SE" sz="2000" dirty="0" smtClean="0"/>
              <a:t>18.30-19.45	Salsa </a:t>
            </a:r>
            <a:r>
              <a:rPr lang="sv-SE" sz="2000" dirty="0" err="1" smtClean="0"/>
              <a:t>nyb</a:t>
            </a:r>
            <a:r>
              <a:rPr lang="sv-SE" sz="2000" dirty="0" smtClean="0"/>
              <a:t> vuxna		 	Kristofer	 6 ggr	Start v.19</a:t>
            </a:r>
            <a:br>
              <a:rPr lang="sv-SE" sz="2000" dirty="0" smtClean="0"/>
            </a:br>
            <a:r>
              <a:rPr lang="sv-SE" sz="2000" dirty="0" smtClean="0"/>
              <a:t>20.00-21.00	Dancehall 15+			Isabelle	 4 ggr	Start v.19</a:t>
            </a:r>
          </a:p>
          <a:p>
            <a:endParaRPr lang="sv-SE" sz="2000" dirty="0"/>
          </a:p>
          <a:p>
            <a:pPr algn="ctr"/>
            <a:r>
              <a:rPr lang="sv-SE" sz="2000" dirty="0" smtClean="0"/>
              <a:t>Anmälan görs på www.helensdansskola.nu under</a:t>
            </a:r>
            <a:br>
              <a:rPr lang="sv-SE" sz="2000" dirty="0" smtClean="0"/>
            </a:br>
            <a:r>
              <a:rPr lang="sv-SE" sz="2000" dirty="0" smtClean="0"/>
              <a:t>fliken ”Anmäl dig” -&gt; Intensivkurser.</a:t>
            </a:r>
          </a:p>
          <a:p>
            <a:pPr algn="ctr"/>
            <a:endParaRPr lang="sv-SE" sz="2000" dirty="0"/>
          </a:p>
          <a:p>
            <a:pPr algn="ctr"/>
            <a:r>
              <a:rPr lang="sv-SE" sz="2000" b="1" i="1" dirty="0" smtClean="0">
                <a:solidFill>
                  <a:srgbClr val="FF00FF"/>
                </a:solidFill>
              </a:rPr>
              <a:t>Varmt välkomna!</a:t>
            </a:r>
          </a:p>
          <a:p>
            <a:endParaRPr lang="sv-SE" sz="2000" dirty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</p:txBody>
      </p:sp>
      <p:sp>
        <p:nvSpPr>
          <p:cNvPr id="5" name="textruta 4"/>
          <p:cNvSpPr txBox="1"/>
          <p:nvPr/>
        </p:nvSpPr>
        <p:spPr>
          <a:xfrm>
            <a:off x="3865699" y="260648"/>
            <a:ext cx="1379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b="1" i="1" u="sng" dirty="0" smtClean="0">
                <a:solidFill>
                  <a:srgbClr val="FF00FF"/>
                </a:solidFill>
              </a:rPr>
              <a:t>SKÖVDE</a:t>
            </a:r>
            <a:endParaRPr lang="sv-SE" b="1" i="1" u="sng" dirty="0" smtClean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4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89802" y="2081455"/>
            <a:ext cx="8530888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 smtClean="0">
                <a:solidFill>
                  <a:srgbClr val="FF00FF"/>
                </a:solidFill>
              </a:rPr>
              <a:t>MÅNDAG</a:t>
            </a:r>
            <a:endParaRPr lang="sv-SE" sz="2000" b="1" dirty="0">
              <a:solidFill>
                <a:srgbClr val="FF00FF"/>
              </a:solidFill>
            </a:endParaRPr>
          </a:p>
          <a:p>
            <a:r>
              <a:rPr lang="sv-SE" sz="2000" dirty="0" smtClean="0"/>
              <a:t>17.30-18.30	Fem. </a:t>
            </a:r>
            <a:r>
              <a:rPr lang="sv-SE" sz="2000" dirty="0" err="1" smtClean="0"/>
              <a:t>vibe</a:t>
            </a:r>
            <a:r>
              <a:rPr lang="sv-SE" sz="2000" dirty="0" smtClean="0"/>
              <a:t>/Beyoncé-style forts/</a:t>
            </a:r>
            <a:r>
              <a:rPr lang="sv-SE" sz="2000" dirty="0" err="1" smtClean="0"/>
              <a:t>mel</a:t>
            </a:r>
            <a:r>
              <a:rPr lang="sv-SE" sz="2000" dirty="0" smtClean="0"/>
              <a:t>	Johanna	</a:t>
            </a:r>
            <a:r>
              <a:rPr lang="sv-SE" sz="2000" dirty="0"/>
              <a:t> </a:t>
            </a:r>
            <a:r>
              <a:rPr lang="sv-SE" sz="2000" dirty="0" smtClean="0"/>
              <a:t>4 ggr	Start v.19</a:t>
            </a:r>
            <a:br>
              <a:rPr lang="sv-SE" sz="2000" dirty="0" smtClean="0"/>
            </a:br>
            <a:r>
              <a:rPr lang="sv-SE" sz="2000" dirty="0" smtClean="0"/>
              <a:t>17.30-18.30	</a:t>
            </a:r>
            <a:r>
              <a:rPr lang="sv-SE" sz="2000" dirty="0" err="1" smtClean="0"/>
              <a:t>Streetstyles</a:t>
            </a:r>
            <a:r>
              <a:rPr lang="sv-SE" sz="2000" dirty="0" smtClean="0"/>
              <a:t> tonår			Pablo	 4 ggr	Start v.19</a:t>
            </a:r>
            <a:br>
              <a:rPr lang="sv-SE" sz="2000" dirty="0" smtClean="0"/>
            </a:br>
            <a:r>
              <a:rPr lang="sv-SE" sz="2000" dirty="0" smtClean="0"/>
              <a:t>18.30-19.30	Experimental tonår/vuxna		Pablo	 4 ggr	Start v.19</a:t>
            </a:r>
            <a:br>
              <a:rPr lang="sv-SE" sz="2000" dirty="0" smtClean="0"/>
            </a:br>
            <a:r>
              <a:rPr lang="sv-SE" sz="2000" dirty="0" smtClean="0"/>
              <a:t>19.30-20.30	Lyrisk jazz forts/mellan tonår/</a:t>
            </a:r>
            <a:r>
              <a:rPr lang="sv-SE" sz="2000" dirty="0" err="1" smtClean="0"/>
              <a:t>vux</a:t>
            </a:r>
            <a:r>
              <a:rPr lang="sv-SE" sz="2000" dirty="0" smtClean="0"/>
              <a:t> 	Johanna	 4 ggr	Start v.19</a:t>
            </a:r>
            <a:br>
              <a:rPr lang="sv-SE" sz="2000" dirty="0" smtClean="0"/>
            </a:br>
            <a:endParaRPr lang="sv-SE" sz="2000" dirty="0" smtClean="0"/>
          </a:p>
          <a:p>
            <a:r>
              <a:rPr lang="sv-SE" sz="2000" b="1" dirty="0" smtClean="0">
                <a:solidFill>
                  <a:srgbClr val="FF00FF"/>
                </a:solidFill>
              </a:rPr>
              <a:t>TISDAG</a:t>
            </a:r>
            <a:r>
              <a:rPr lang="sv-SE" sz="2000" dirty="0" smtClean="0"/>
              <a:t/>
            </a:r>
            <a:br>
              <a:rPr lang="sv-SE" sz="2000" dirty="0" smtClean="0"/>
            </a:br>
            <a:r>
              <a:rPr lang="sv-SE" sz="2000" dirty="0" smtClean="0"/>
              <a:t>17.30-18.30	</a:t>
            </a:r>
            <a:r>
              <a:rPr lang="sv-SE" sz="2000" dirty="0" err="1" smtClean="0"/>
              <a:t>Cubaton</a:t>
            </a:r>
            <a:r>
              <a:rPr lang="sv-SE" sz="2000" dirty="0" smtClean="0"/>
              <a:t> vuxna			Kristofer	 6 ggr	Start v.19</a:t>
            </a:r>
            <a:br>
              <a:rPr lang="sv-SE" sz="2000" dirty="0" smtClean="0"/>
            </a:br>
            <a:r>
              <a:rPr lang="sv-SE" sz="2000" dirty="0" smtClean="0"/>
              <a:t>18.30-19.45	Salsa </a:t>
            </a:r>
            <a:r>
              <a:rPr lang="sv-SE" sz="2000" dirty="0" err="1" smtClean="0"/>
              <a:t>nyb</a:t>
            </a:r>
            <a:r>
              <a:rPr lang="sv-SE" sz="2000" dirty="0" smtClean="0"/>
              <a:t> vuxna		 	Kristofer	 6 ggr	Start v.19</a:t>
            </a:r>
            <a:br>
              <a:rPr lang="sv-SE" sz="2000" dirty="0" smtClean="0"/>
            </a:br>
            <a:r>
              <a:rPr lang="sv-SE" sz="2000" dirty="0" smtClean="0"/>
              <a:t>20.00-21.00	Dancehall 15+			Isabelle	 4 ggr	Start v.19</a:t>
            </a:r>
          </a:p>
          <a:p>
            <a:endParaRPr lang="sv-SE" sz="2000" dirty="0"/>
          </a:p>
          <a:p>
            <a:pPr algn="ctr"/>
            <a:r>
              <a:rPr lang="sv-SE" sz="1900" u="sng" dirty="0" smtClean="0"/>
              <a:t>Anmälan görs på www.helensdansskola.nu under fliken ”Anmäl dig” -&gt; Intensivkurser.</a:t>
            </a:r>
          </a:p>
          <a:p>
            <a:pPr algn="ctr"/>
            <a:r>
              <a:rPr lang="sv-SE" sz="1600" i="1" dirty="0" smtClean="0"/>
              <a:t>Du kan använda ditt ”Klippkort Gruppträning” som betalning på samtliga kurser med Salsa </a:t>
            </a:r>
            <a:r>
              <a:rPr lang="sv-SE" sz="1600" i="1" dirty="0" err="1" smtClean="0"/>
              <a:t>nyb</a:t>
            </a:r>
            <a:r>
              <a:rPr lang="sv-SE" sz="1600" i="1" dirty="0" smtClean="0"/>
              <a:t> vuxna som enda undantag. På Salsa-kursen kan du använda ditt ”Klippkort Pardans”.</a:t>
            </a:r>
            <a:br>
              <a:rPr lang="sv-SE" sz="1600" i="1" dirty="0" smtClean="0"/>
            </a:br>
            <a:endParaRPr lang="sv-SE" sz="1600" i="1" dirty="0"/>
          </a:p>
          <a:p>
            <a:pPr algn="ctr"/>
            <a:r>
              <a:rPr lang="sv-SE" sz="2000" b="1" i="1" dirty="0" smtClean="0">
                <a:solidFill>
                  <a:srgbClr val="FF00FF"/>
                </a:solidFill>
              </a:rPr>
              <a:t>Varmt välkomna!</a:t>
            </a:r>
          </a:p>
          <a:p>
            <a:endParaRPr lang="sv-SE" sz="2000" dirty="0"/>
          </a:p>
          <a:p>
            <a:r>
              <a:rPr lang="sv-SE" sz="2000" dirty="0" smtClean="0"/>
              <a:t/>
            </a:r>
            <a:br>
              <a:rPr lang="sv-SE" sz="2000" dirty="0" smtClean="0"/>
            </a:br>
            <a:endParaRPr lang="sv-SE" sz="2000" dirty="0"/>
          </a:p>
        </p:txBody>
      </p:sp>
      <p:sp>
        <p:nvSpPr>
          <p:cNvPr id="5" name="textruta 4"/>
          <p:cNvSpPr txBox="1"/>
          <p:nvPr/>
        </p:nvSpPr>
        <p:spPr>
          <a:xfrm>
            <a:off x="3865699" y="1609636"/>
            <a:ext cx="1379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800" b="1" i="1" u="sng" dirty="0" smtClean="0">
                <a:solidFill>
                  <a:srgbClr val="FF00FF"/>
                </a:solidFill>
              </a:rPr>
              <a:t>SKÖVDE</a:t>
            </a:r>
            <a:endParaRPr lang="sv-SE" b="1" i="1" u="sng" dirty="0" smtClean="0">
              <a:solidFill>
                <a:srgbClr val="FF00FF"/>
              </a:solidFill>
            </a:endParaRPr>
          </a:p>
        </p:txBody>
      </p:sp>
      <p:sp>
        <p:nvSpPr>
          <p:cNvPr id="6" name="textruta 5"/>
          <p:cNvSpPr txBox="1"/>
          <p:nvPr/>
        </p:nvSpPr>
        <p:spPr>
          <a:xfrm>
            <a:off x="877139" y="-54099"/>
            <a:ext cx="7313605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b="1" i="1" dirty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INTENSIVKURSER I MAJ</a:t>
            </a:r>
          </a:p>
          <a:p>
            <a:pPr algn="ctr"/>
            <a:endParaRPr lang="sv-SE" dirty="0"/>
          </a:p>
          <a:p>
            <a:pPr algn="ctr"/>
            <a:r>
              <a:rPr lang="sv-SE" sz="2000" dirty="0"/>
              <a:t>I maj håller vi intensivkurser både i Lidköping och Skövde!</a:t>
            </a:r>
            <a:br>
              <a:rPr lang="sv-SE" sz="2000" dirty="0"/>
            </a:br>
            <a:r>
              <a:rPr lang="sv-SE" sz="2000" dirty="0"/>
              <a:t>Passa på att prova en ny stil eller fortsätta att träna på din favoritstil!</a:t>
            </a:r>
          </a:p>
        </p:txBody>
      </p:sp>
    </p:spTree>
    <p:extLst>
      <p:ext uri="{BB962C8B-B14F-4D97-AF65-F5344CB8AC3E}">
        <p14:creationId xmlns:p14="http://schemas.microsoft.com/office/powerpoint/2010/main" val="40324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36</Words>
  <Application>Microsoft Office PowerPoint</Application>
  <PresentationFormat>Bildspel på skärmen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user</dc:creator>
  <cp:lastModifiedBy>user</cp:lastModifiedBy>
  <cp:revision>8</cp:revision>
  <cp:lastPrinted>2015-04-09T14:55:59Z</cp:lastPrinted>
  <dcterms:created xsi:type="dcterms:W3CDTF">2015-04-08T16:23:04Z</dcterms:created>
  <dcterms:modified xsi:type="dcterms:W3CDTF">2015-04-10T13:06:45Z</dcterms:modified>
</cp:coreProperties>
</file>