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300" y="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55C936B4-06FF-4888-BF70-92D23DA86B1B}" type="datetimeFigureOut">
              <a:rPr lang="sv-SE" smtClean="0"/>
              <a:t>2015-09-17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sv-SE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7B42229F-F988-4E7C-AD8F-585ED91B31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4601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36B4-06FF-4888-BF70-92D23DA86B1B}" type="datetimeFigureOut">
              <a:rPr lang="sv-SE" smtClean="0"/>
              <a:t>2015-09-17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229F-F988-4E7C-AD8F-585ED91B31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4627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36B4-06FF-4888-BF70-92D23DA86B1B}" type="datetimeFigureOut">
              <a:rPr lang="sv-SE" smtClean="0"/>
              <a:t>2015-09-17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229F-F988-4E7C-AD8F-585ED91B31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36282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36B4-06FF-4888-BF70-92D23DA86B1B}" type="datetimeFigureOut">
              <a:rPr lang="sv-SE" smtClean="0"/>
              <a:t>2015-09-17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229F-F988-4E7C-AD8F-585ED91B31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857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36B4-06FF-4888-BF70-92D23DA86B1B}" type="datetimeFigureOut">
              <a:rPr lang="sv-SE" smtClean="0"/>
              <a:t>2015-09-17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229F-F988-4E7C-AD8F-585ED91B31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3758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36B4-06FF-4888-BF70-92D23DA86B1B}" type="datetimeFigureOut">
              <a:rPr lang="sv-SE" smtClean="0"/>
              <a:t>2015-09-17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229F-F988-4E7C-AD8F-585ED91B31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97954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kolum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36B4-06FF-4888-BF70-92D23DA86B1B}" type="datetimeFigureOut">
              <a:rPr lang="sv-SE" smtClean="0"/>
              <a:t>2015-09-17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229F-F988-4E7C-AD8F-585ED91B31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4988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36B4-06FF-4888-BF70-92D23DA86B1B}" type="datetimeFigureOut">
              <a:rPr lang="sv-SE" smtClean="0"/>
              <a:t>2015-09-17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229F-F988-4E7C-AD8F-585ED91B31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5292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36B4-06FF-4888-BF70-92D23DA86B1B}" type="datetimeFigureOut">
              <a:rPr lang="sv-SE" smtClean="0"/>
              <a:t>2015-09-17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229F-F988-4E7C-AD8F-585ED91B31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1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36B4-06FF-4888-BF70-92D23DA86B1B}" type="datetimeFigureOut">
              <a:rPr lang="sv-SE" smtClean="0"/>
              <a:t>2015-09-17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229F-F988-4E7C-AD8F-585ED91B31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6491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36B4-06FF-4888-BF70-92D23DA86B1B}" type="datetimeFigureOut">
              <a:rPr lang="sv-SE" smtClean="0"/>
              <a:t>2015-09-17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229F-F988-4E7C-AD8F-585ED91B31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1184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36B4-06FF-4888-BF70-92D23DA86B1B}" type="datetimeFigureOut">
              <a:rPr lang="sv-SE" smtClean="0"/>
              <a:t>2015-09-17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229F-F988-4E7C-AD8F-585ED91B31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0941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36B4-06FF-4888-BF70-92D23DA86B1B}" type="datetimeFigureOut">
              <a:rPr lang="sv-SE" smtClean="0"/>
              <a:t>2015-09-17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229F-F988-4E7C-AD8F-585ED91B31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2609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36B4-06FF-4888-BF70-92D23DA86B1B}" type="datetimeFigureOut">
              <a:rPr lang="sv-SE" smtClean="0"/>
              <a:t>2015-09-17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229F-F988-4E7C-AD8F-585ED91B31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0768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36B4-06FF-4888-BF70-92D23DA86B1B}" type="datetimeFigureOut">
              <a:rPr lang="sv-SE" smtClean="0"/>
              <a:t>2015-09-17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229F-F988-4E7C-AD8F-585ED91B31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0695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36B4-06FF-4888-BF70-92D23DA86B1B}" type="datetimeFigureOut">
              <a:rPr lang="sv-SE" smtClean="0"/>
              <a:t>2015-09-17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229F-F988-4E7C-AD8F-585ED91B31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7037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36B4-06FF-4888-BF70-92D23DA86B1B}" type="datetimeFigureOut">
              <a:rPr lang="sv-SE" smtClean="0"/>
              <a:t>2015-09-17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2229F-F988-4E7C-AD8F-585ED91B31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480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5C936B4-06FF-4888-BF70-92D23DA86B1B}" type="datetimeFigureOut">
              <a:rPr lang="sv-SE" smtClean="0"/>
              <a:t>2015-09-17</a:t>
            </a:fld>
            <a:endParaRPr lang="sv-SE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B42229F-F988-4E7C-AD8F-585ED91B312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3418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olyvore.com/cgi/img-thing?.out=jpg&amp;size=l&amp;tid=444319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4876" y="40005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ubrik 6"/>
          <p:cNvSpPr>
            <a:spLocks noGrp="1"/>
          </p:cNvSpPr>
          <p:nvPr>
            <p:ph type="title"/>
          </p:nvPr>
        </p:nvSpPr>
        <p:spPr>
          <a:xfrm>
            <a:off x="1066800" y="642593"/>
            <a:ext cx="10058400" cy="1701361"/>
          </a:xfrm>
        </p:spPr>
        <p:txBody>
          <a:bodyPr>
            <a:noAutofit/>
          </a:bodyPr>
          <a:lstStyle/>
          <a:p>
            <a:pPr lvl="0" algn="ctr">
              <a:lnSpc>
                <a:spcPct val="100000"/>
              </a:lnSpc>
              <a:spcBef>
                <a:spcPts val="900"/>
              </a:spcBef>
            </a:pPr>
            <a:r>
              <a:rPr lang="sv-SE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/>
            </a:r>
            <a:br>
              <a:rPr lang="sv-SE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</a:br>
            <a:r>
              <a:rPr lang="sv-SE" sz="4000" b="1" dirty="0" smtClean="0">
                <a:solidFill>
                  <a:schemeClr val="tx1"/>
                </a:solidFill>
                <a:latin typeface="Garamond" panose="02020404030301010803" pitchFamily="18" charset="0"/>
              </a:rPr>
              <a:t>Skara</a:t>
            </a:r>
            <a:r>
              <a:rPr lang="sv-SE" sz="6000" b="1" dirty="0" smtClean="0">
                <a:solidFill>
                  <a:srgbClr val="FFC000"/>
                </a:solidFill>
                <a:latin typeface="Garamond" panose="02020404030301010803" pitchFamily="18" charset="0"/>
              </a:rPr>
              <a:t/>
            </a:r>
            <a:br>
              <a:rPr lang="sv-SE" sz="6000" b="1" dirty="0" smtClean="0">
                <a:solidFill>
                  <a:srgbClr val="FFC000"/>
                </a:solidFill>
                <a:latin typeface="Garamond" panose="02020404030301010803" pitchFamily="18" charset="0"/>
              </a:rPr>
            </a:br>
            <a:r>
              <a:rPr lang="sv-SE" sz="6000" b="1" dirty="0" smtClean="0">
                <a:solidFill>
                  <a:srgbClr val="FFC000"/>
                </a:solidFill>
                <a:latin typeface="Garamond" panose="02020404030301010803" pitchFamily="18" charset="0"/>
              </a:rPr>
              <a:t>Höstlov vecka 44</a:t>
            </a:r>
            <a:r>
              <a:rPr lang="sv-SE" sz="6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  <a:t/>
            </a:r>
            <a:br>
              <a:rPr lang="sv-SE" sz="6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anose="02020404030301010803" pitchFamily="18" charset="0"/>
              </a:rPr>
            </a:br>
            <a:endParaRPr lang="sv-SE" sz="6000" b="1" dirty="0">
              <a:solidFill>
                <a:schemeClr val="tx1">
                  <a:lumMod val="95000"/>
                  <a:lumOff val="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9" name="Platshållare för innehåll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sz="19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sv-SE" sz="19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sv-SE" sz="28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sv-SE" sz="28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sv-SE" sz="4000" b="1" dirty="0" smtClean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Samtliga danskurser gör uppehåll för höstlov v.44, dvs onsdag 28 oktober.</a:t>
            </a:r>
            <a:r>
              <a:rPr lang="sv-SE" sz="3600" b="1" dirty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/>
            </a:r>
            <a:br>
              <a:rPr lang="sv-SE" sz="3600" b="1" dirty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</a:br>
            <a:r>
              <a:rPr lang="sv-SE" sz="2400" dirty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/>
            </a:r>
            <a:br>
              <a:rPr lang="sv-SE" sz="2400" dirty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</a:br>
            <a:r>
              <a:rPr lang="sv-SE" sz="2400" dirty="0" smtClean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/>
            </a:r>
            <a:br>
              <a:rPr lang="sv-SE" sz="2400" dirty="0" smtClean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</a:br>
            <a:r>
              <a:rPr lang="sv-SE" sz="2800" i="1" dirty="0" smtClean="0">
                <a:solidFill>
                  <a:schemeClr val="accent2">
                    <a:lumMod val="50000"/>
                  </a:schemeClr>
                </a:solidFill>
                <a:latin typeface="Garamond" panose="02020404030301010803" pitchFamily="18" charset="0"/>
              </a:rPr>
              <a:t>Ha ett härligt höstlov!</a:t>
            </a:r>
            <a:endParaRPr lang="sv-SE" sz="2800" i="1" u="sng" dirty="0">
              <a:solidFill>
                <a:schemeClr val="accent2">
                  <a:lumMod val="50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6930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styrelserum">
  <a:themeElements>
    <a:clrScheme name="Ion styrelseru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styrelseru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styrelseru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19</TotalTime>
  <Words>0</Words>
  <Application>Microsoft Office PowerPoint</Application>
  <PresentationFormat>Anpassad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Ion styrelserum</vt:lpstr>
      <vt:lpstr> Skara Höstlov vecka 44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Lidköping Höstlov vecka 44</dc:title>
  <dc:creator>Angelica Stensson</dc:creator>
  <cp:lastModifiedBy>user</cp:lastModifiedBy>
  <cp:revision>6</cp:revision>
  <dcterms:created xsi:type="dcterms:W3CDTF">2015-09-09T18:48:17Z</dcterms:created>
  <dcterms:modified xsi:type="dcterms:W3CDTF">2015-09-17T14:37:22Z</dcterms:modified>
</cp:coreProperties>
</file>