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001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23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36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78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297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84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77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83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219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49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717C-A76F-4FBA-9C22-FBCA80FB2D6F}" type="datetimeFigureOut">
              <a:rPr lang="sv-SE" smtClean="0"/>
              <a:t>2014-04-02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8EE8-6373-47BF-854B-90618CE6C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345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v-SE" sz="4900" b="1" dirty="0" smtClean="0">
                <a:solidFill>
                  <a:schemeClr val="tx1"/>
                </a:solidFill>
                <a:latin typeface="Lucida Calligraphy" pitchFamily="66" charset="0"/>
              </a:rPr>
              <a:t>SKÖVDE</a:t>
            </a:r>
            <a:r>
              <a:rPr lang="sv-SE" sz="4900" b="1" dirty="0" smtClean="0">
                <a:solidFill>
                  <a:schemeClr val="tx1"/>
                </a:solidFill>
                <a:latin typeface="Lucida Calligraphy" pitchFamily="66" charset="0"/>
              </a:rPr>
              <a:t/>
            </a:r>
            <a:br>
              <a:rPr lang="sv-SE" sz="4900" b="1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sv-SE" sz="4900" b="1" dirty="0" smtClean="0">
                <a:solidFill>
                  <a:schemeClr val="tx1"/>
                </a:solidFill>
                <a:latin typeface="Lucida Calligraphy" pitchFamily="66" charset="0"/>
              </a:rPr>
              <a:t>Intensivkurser </a:t>
            </a:r>
            <a:r>
              <a:rPr lang="sv-SE" sz="4900" b="1" dirty="0" smtClean="0">
                <a:solidFill>
                  <a:schemeClr val="tx1"/>
                </a:solidFill>
                <a:latin typeface="Lucida Calligraphy" pitchFamily="66" charset="0"/>
              </a:rPr>
              <a:t>i Maj</a:t>
            </a:r>
            <a:r>
              <a:rPr lang="sv-SE" sz="3600" dirty="0">
                <a:solidFill>
                  <a:schemeClr val="tx1"/>
                </a:solidFill>
              </a:rPr>
              <a:t/>
            </a:r>
            <a:br>
              <a:rPr lang="sv-SE" sz="3600" dirty="0">
                <a:solidFill>
                  <a:schemeClr val="tx1"/>
                </a:solidFill>
              </a:rPr>
            </a:br>
            <a:r>
              <a:rPr lang="sv-SE" sz="2700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br>
              <a:rPr lang="sv-SE" sz="27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2700" u="sng" dirty="0" smtClean="0">
                <a:solidFill>
                  <a:schemeClr val="tx1"/>
                </a:solidFill>
                <a:latin typeface="Bookman Old Style" pitchFamily="18" charset="0"/>
              </a:rPr>
              <a:t>Måndagen den 12 maj </a:t>
            </a:r>
            <a:r>
              <a:rPr lang="sv-SE" sz="2700" dirty="0" smtClean="0">
                <a:solidFill>
                  <a:schemeClr val="tx1"/>
                </a:solidFill>
                <a:latin typeface="Bookman Old Style" pitchFamily="18" charset="0"/>
              </a:rPr>
              <a:t>startar prova-på kurser </a:t>
            </a:r>
            <a:r>
              <a:rPr lang="sv-SE" sz="2700" dirty="0">
                <a:solidFill>
                  <a:schemeClr val="tx1"/>
                </a:solidFill>
                <a:latin typeface="Bookman Old Style" pitchFamily="18" charset="0"/>
              </a:rPr>
              <a:t>på 4 </a:t>
            </a:r>
            <a:r>
              <a:rPr lang="sv-SE" sz="2700" dirty="0" smtClean="0">
                <a:solidFill>
                  <a:schemeClr val="tx1"/>
                </a:solidFill>
                <a:latin typeface="Bookman Old Style" pitchFamily="18" charset="0"/>
              </a:rPr>
              <a:t>ggr</a:t>
            </a:r>
            <a:br>
              <a:rPr lang="sv-SE" sz="27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22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sv-SE" sz="22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2200" b="1" dirty="0" smtClean="0">
                <a:solidFill>
                  <a:schemeClr val="tx1"/>
                </a:solidFill>
                <a:latin typeface="Bookman Old Style" pitchFamily="18" charset="0"/>
              </a:rPr>
              <a:t>Kl.17.30-18.30</a:t>
            </a:r>
            <a:r>
              <a:rPr lang="sv-SE" sz="2200" dirty="0">
                <a:solidFill>
                  <a:schemeClr val="tx1"/>
                </a:solidFill>
                <a:latin typeface="Bookman Old Style" pitchFamily="18" charset="0"/>
              </a:rPr>
              <a:t>	</a:t>
            </a:r>
            <a: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  <a:t>Solo-Latin och pardans 	  9-12 år    200 kr</a:t>
            </a:r>
            <a: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2200" b="1" dirty="0" smtClean="0">
                <a:solidFill>
                  <a:schemeClr val="tx1"/>
                </a:solidFill>
                <a:latin typeface="Bookman Old Style" pitchFamily="18" charset="0"/>
              </a:rPr>
              <a:t>Kl.18.30-19.30</a:t>
            </a:r>
            <a:r>
              <a:rPr lang="sv-SE" sz="2200" dirty="0">
                <a:solidFill>
                  <a:schemeClr val="tx1"/>
                </a:solidFill>
                <a:latin typeface="Bookman Old Style" pitchFamily="18" charset="0"/>
              </a:rPr>
              <a:t>	</a:t>
            </a:r>
            <a: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  <a:t>Solo-Latin och pardans	  Tonår	      200 kr</a:t>
            </a:r>
            <a:b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2200" b="1" dirty="0" smtClean="0">
                <a:solidFill>
                  <a:schemeClr val="tx1"/>
                </a:solidFill>
                <a:latin typeface="Bookman Old Style" pitchFamily="18" charset="0"/>
              </a:rPr>
              <a:t>Kl.19.45-21.00</a:t>
            </a:r>
            <a:r>
              <a:rPr lang="sv-SE" sz="2200" dirty="0">
                <a:solidFill>
                  <a:schemeClr val="tx1"/>
                </a:solidFill>
                <a:latin typeface="Bookman Old Style" pitchFamily="18" charset="0"/>
              </a:rPr>
              <a:t>	</a:t>
            </a:r>
            <a: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  <a:t>Modern vals/Wienervals</a:t>
            </a:r>
            <a:r>
              <a:rPr lang="sv-SE" sz="2200" dirty="0">
                <a:solidFill>
                  <a:schemeClr val="tx1"/>
                </a:solidFill>
                <a:latin typeface="Bookman Old Style" pitchFamily="18" charset="0"/>
              </a:rPr>
              <a:t>	  </a:t>
            </a:r>
            <a: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  <a:t>Vuxna     300 kr</a:t>
            </a:r>
            <a: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sv-SE" sz="22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3600" dirty="0">
                <a:solidFill>
                  <a:schemeClr val="tx1"/>
                </a:solidFill>
              </a:rPr>
              <a:t/>
            </a:r>
            <a:br>
              <a:rPr lang="sv-SE" sz="3600" dirty="0">
                <a:solidFill>
                  <a:schemeClr val="tx1"/>
                </a:solidFill>
              </a:rPr>
            </a:br>
            <a:r>
              <a:rPr lang="sv-SE" sz="31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Lärare: </a:t>
            </a:r>
            <a:r>
              <a:rPr lang="sv-SE" sz="3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Ana </a:t>
            </a:r>
            <a:r>
              <a:rPr lang="sv-SE" sz="31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Tomasevic</a:t>
            </a:r>
            <a:r>
              <a:rPr lang="sv-SE" sz="3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/>
            </a:r>
            <a:br>
              <a:rPr lang="sv-SE" sz="3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sv-SE" sz="3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Anmälan sker via www.helensdansskola.nu</a:t>
            </a:r>
            <a:r>
              <a:rPr lang="sv-SE" sz="36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sv-SE" sz="36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3600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br>
              <a:rPr lang="sv-SE" sz="36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sv-SE" sz="3600" dirty="0">
                <a:solidFill>
                  <a:schemeClr val="tx1"/>
                </a:solidFill>
                <a:latin typeface="Lucida Calligraphy" pitchFamily="66" charset="0"/>
              </a:rPr>
              <a:t>Varmt </a:t>
            </a:r>
            <a:r>
              <a:rPr lang="sv-SE" sz="3600" dirty="0" smtClean="0">
                <a:solidFill>
                  <a:schemeClr val="tx1"/>
                </a:solidFill>
                <a:latin typeface="Lucida Calligraphy" pitchFamily="66" charset="0"/>
              </a:rPr>
              <a:t>välkomna</a:t>
            </a:r>
            <a:r>
              <a:rPr lang="sv-SE" sz="3600" dirty="0">
                <a:solidFill>
                  <a:schemeClr val="tx1"/>
                </a:solidFill>
                <a:latin typeface="Lucida Calligraphy" pitchFamily="66" charset="0"/>
              </a:rPr>
              <a:t>!</a:t>
            </a:r>
            <a:r>
              <a:rPr lang="sv-SE" dirty="0">
                <a:solidFill>
                  <a:schemeClr val="tx1"/>
                </a:solidFill>
              </a:rPr>
              <a:t/>
            </a:r>
            <a:br>
              <a:rPr lang="sv-SE" dirty="0">
                <a:solidFill>
                  <a:schemeClr val="tx1"/>
                </a:solidFill>
              </a:rPr>
            </a:b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\Pictures\Allmaenbildningskurs-i-dans_newsta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241" y="4897790"/>
            <a:ext cx="1605639" cy="182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78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SKÖVDE Intensivkurser i Maj   Måndagen den 12 maj startar prova-på kurser på 4 ggr  Kl.17.30-18.30 Solo-Latin och pardans    9-12 år    200 kr Kl.18.30-19.30 Solo-Latin och pardans   Tonår       200 kr Kl.19.45-21.00 Modern vals/Wienervals   Vuxna     300 kr  Lärare: Ana Tomasevic Anmälan sker via www.helensdansskola.nu   Varmt välkomna!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SKÖVDE Intensivkurser i Maj   Måndagen den 12 maj startar prova-på kurser på 4 ggr  Kl.17.30-18.30 Solo-Latin och pardans    9-12 år    200 kr Kl.18.30-19.30 Solo-Latin och pardans   Tonår       200 kr Kl.19.45-21.00 Modern vals/Wienervals   Vuxna     300 kr  Lärare: Ana Tomasevic Anmälan sker via www.helensdansskola.nu   Varmt välkomna!</dc:title>
  <dc:creator>user</dc:creator>
  <cp:lastModifiedBy>user</cp:lastModifiedBy>
  <cp:revision>2</cp:revision>
  <dcterms:created xsi:type="dcterms:W3CDTF">2014-04-02T10:20:04Z</dcterms:created>
  <dcterms:modified xsi:type="dcterms:W3CDTF">2014-04-02T10:22:36Z</dcterms:modified>
</cp:coreProperties>
</file>