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86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62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56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2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40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10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7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01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6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13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5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893C-D764-4121-A308-DBA3CB513123}" type="datetimeFigureOut">
              <a:rPr lang="sv-SE" smtClean="0"/>
              <a:t>2014-02-18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4EAA-AD61-4906-8A7C-8B02C1C76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helenes dansskola 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0"/>
            <a:ext cx="91723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2088232"/>
          </a:xfrm>
        </p:spPr>
        <p:txBody>
          <a:bodyPr>
            <a:normAutofit/>
          </a:bodyPr>
          <a:lstStyle/>
          <a:p>
            <a:r>
              <a:rPr lang="sv-SE" sz="5300" dirty="0" smtClean="0">
                <a:latin typeface="Algerian" panose="04020705040A02060702" pitchFamily="82" charset="0"/>
              </a:rPr>
              <a:t>SKÖVDE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dirty="0" smtClean="0">
                <a:latin typeface="Lucida Calligraphy" panose="03010101010101010101" pitchFamily="66" charset="0"/>
              </a:rPr>
              <a:t>Vuxenkurser som startar i vår!</a:t>
            </a:r>
            <a:endParaRPr lang="sv-SE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59569" y="2780928"/>
            <a:ext cx="8568952" cy="3744416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Commercial jazz 7 ggr		</a:t>
            </a:r>
            <a:r>
              <a:rPr lang="sv-SE" sz="2800" dirty="0" err="1" smtClean="0">
                <a:solidFill>
                  <a:schemeClr val="tx1"/>
                </a:solidFill>
              </a:rPr>
              <a:t>Månd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smtClean="0">
                <a:solidFill>
                  <a:schemeClr val="tx1"/>
                </a:solidFill>
              </a:rPr>
              <a:t>19:30	</a:t>
            </a:r>
            <a:r>
              <a:rPr lang="sv-SE" sz="2800" dirty="0" smtClean="0">
                <a:solidFill>
                  <a:schemeClr val="tx1"/>
                </a:solidFill>
              </a:rPr>
              <a:t>	v.11</a:t>
            </a: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r>
              <a:rPr lang="sv-SE" sz="2800" dirty="0" err="1" smtClean="0">
                <a:solidFill>
                  <a:schemeClr val="tx1"/>
                </a:solidFill>
              </a:rPr>
              <a:t>Floortechnique</a:t>
            </a:r>
            <a:r>
              <a:rPr lang="sv-SE" sz="2800" dirty="0" smtClean="0">
                <a:solidFill>
                  <a:schemeClr val="tx1"/>
                </a:solidFill>
              </a:rPr>
              <a:t> 7 ggr		</a:t>
            </a:r>
            <a:r>
              <a:rPr lang="sv-SE" sz="2800" dirty="0" err="1" smtClean="0">
                <a:solidFill>
                  <a:schemeClr val="tx1"/>
                </a:solidFill>
              </a:rPr>
              <a:t>Tisd</a:t>
            </a:r>
            <a:r>
              <a:rPr lang="sv-SE" sz="2800" dirty="0" smtClean="0">
                <a:solidFill>
                  <a:schemeClr val="tx1"/>
                </a:solidFill>
              </a:rPr>
              <a:t> 19:30	</a:t>
            </a:r>
            <a:r>
              <a:rPr lang="sv-SE" sz="2800" dirty="0" smtClean="0">
                <a:solidFill>
                  <a:schemeClr val="tx1"/>
                </a:solidFill>
              </a:rPr>
              <a:t>	v.11</a:t>
            </a: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Hiphop forts vuxna 7 ggr	</a:t>
            </a:r>
            <a:r>
              <a:rPr lang="sv-SE" sz="2800" dirty="0" smtClean="0">
                <a:solidFill>
                  <a:schemeClr val="tx1"/>
                </a:solidFill>
              </a:rPr>
              <a:t>	</a:t>
            </a:r>
            <a:r>
              <a:rPr lang="sv-SE" sz="2800" dirty="0" err="1" smtClean="0">
                <a:solidFill>
                  <a:schemeClr val="tx1"/>
                </a:solidFill>
              </a:rPr>
              <a:t>Torsd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smtClean="0">
                <a:solidFill>
                  <a:schemeClr val="tx1"/>
                </a:solidFill>
              </a:rPr>
              <a:t>20:00	</a:t>
            </a:r>
            <a:r>
              <a:rPr lang="sv-SE" sz="2800" dirty="0" smtClean="0">
                <a:solidFill>
                  <a:schemeClr val="tx1"/>
                </a:solidFill>
              </a:rPr>
              <a:t>	v.11</a:t>
            </a: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Salsa </a:t>
            </a:r>
            <a:r>
              <a:rPr lang="sv-SE" sz="2800" dirty="0" err="1" smtClean="0">
                <a:solidFill>
                  <a:schemeClr val="tx1"/>
                </a:solidFill>
              </a:rPr>
              <a:t>nyb</a:t>
            </a:r>
            <a:r>
              <a:rPr lang="sv-SE" sz="2800" dirty="0" smtClean="0">
                <a:solidFill>
                  <a:schemeClr val="tx1"/>
                </a:solidFill>
              </a:rPr>
              <a:t> vuxna 6 ggr		</a:t>
            </a:r>
            <a:r>
              <a:rPr lang="sv-SE" sz="2800" dirty="0" err="1" smtClean="0">
                <a:solidFill>
                  <a:schemeClr val="tx1"/>
                </a:solidFill>
              </a:rPr>
              <a:t>Sönd</a:t>
            </a:r>
            <a:r>
              <a:rPr lang="sv-SE" sz="2800" dirty="0" smtClean="0">
                <a:solidFill>
                  <a:schemeClr val="tx1"/>
                </a:solidFill>
              </a:rPr>
              <a:t> 13:00		v.10</a:t>
            </a: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Latin forts vuxna 6 ggr		</a:t>
            </a:r>
            <a:r>
              <a:rPr lang="sv-SE" sz="2800" dirty="0" err="1" smtClean="0">
                <a:solidFill>
                  <a:schemeClr val="tx1"/>
                </a:solidFill>
              </a:rPr>
              <a:t>Sönd</a:t>
            </a:r>
            <a:r>
              <a:rPr lang="sv-SE" sz="2800" dirty="0" smtClean="0">
                <a:solidFill>
                  <a:schemeClr val="tx1"/>
                </a:solidFill>
              </a:rPr>
              <a:t> 14:15		v.10</a:t>
            </a: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Afrikansk dans 7 ggr		</a:t>
            </a:r>
            <a:r>
              <a:rPr lang="sv-SE" sz="2800" dirty="0" smtClean="0">
                <a:solidFill>
                  <a:schemeClr val="tx1"/>
                </a:solidFill>
              </a:rPr>
              <a:t>	</a:t>
            </a:r>
            <a:r>
              <a:rPr lang="sv-SE" sz="2800" dirty="0" err="1" smtClean="0">
                <a:solidFill>
                  <a:schemeClr val="tx1"/>
                </a:solidFill>
              </a:rPr>
              <a:t>Sönd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smtClean="0">
                <a:solidFill>
                  <a:schemeClr val="tx1"/>
                </a:solidFill>
              </a:rPr>
              <a:t>20:00	</a:t>
            </a:r>
            <a:r>
              <a:rPr lang="sv-SE" sz="2800" dirty="0" smtClean="0">
                <a:solidFill>
                  <a:schemeClr val="tx1"/>
                </a:solidFill>
              </a:rPr>
              <a:t>	v.10</a:t>
            </a: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i="1" dirty="0" smtClean="0"/>
              <a:t>Anmäl dig på www.helensdansskola.nu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33209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Bildspel på skärmen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SKÖVDE Vuxenkurser som startar i vår!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SKÖVDE Vuxenkurser som startar i vår!</dc:title>
  <dc:creator>user</dc:creator>
  <cp:lastModifiedBy>user</cp:lastModifiedBy>
  <cp:revision>2</cp:revision>
  <dcterms:created xsi:type="dcterms:W3CDTF">2014-01-30T15:13:54Z</dcterms:created>
  <dcterms:modified xsi:type="dcterms:W3CDTF">2014-02-18T11:04:58Z</dcterms:modified>
</cp:coreProperties>
</file>