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67525" cy="9994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54E4E6E-D62F-4A3E-8EAE-8C43E3BAE794}" type="datetimeFigureOut">
              <a:rPr lang="sv-SE" smtClean="0"/>
              <a:t>2014-09-15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80920" cy="6480719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sv-SE" sz="5300" dirty="0">
                <a:latin typeface="Lucida Calligraphy" pitchFamily="66" charset="0"/>
              </a:rPr>
              <a:t>Välkommen</a:t>
            </a:r>
            <a:br>
              <a:rPr lang="sv-SE" sz="5300" dirty="0">
                <a:latin typeface="Lucida Calligraphy" pitchFamily="66" charset="0"/>
              </a:rPr>
            </a:br>
            <a:r>
              <a:rPr lang="sv-SE" sz="5300" dirty="0">
                <a:latin typeface="Lucida Calligraphy" pitchFamily="66" charset="0"/>
              </a:rPr>
              <a:t>på</a:t>
            </a:r>
            <a:br>
              <a:rPr lang="sv-SE" sz="5300" dirty="0">
                <a:latin typeface="Lucida Calligraphy" pitchFamily="66" charset="0"/>
              </a:rPr>
            </a:br>
            <a:r>
              <a:rPr lang="sv-SE" sz="5300" dirty="0">
                <a:latin typeface="Lucida Calligraphy" pitchFamily="66" charset="0"/>
              </a:rPr>
              <a:t>Träningstävling</a:t>
            </a:r>
            <a:r>
              <a:rPr lang="sv-SE" dirty="0">
                <a:latin typeface="Cambria" pitchFamily="18" charset="0"/>
              </a:rPr>
              <a:t/>
            </a:r>
            <a:br>
              <a:rPr lang="sv-SE" dirty="0">
                <a:latin typeface="Cambria" pitchFamily="18" charset="0"/>
              </a:rPr>
            </a:br>
            <a:r>
              <a:rPr lang="sv-SE" dirty="0">
                <a:latin typeface="Cambria" pitchFamily="18" charset="0"/>
              </a:rPr>
              <a:t> </a:t>
            </a:r>
            <a:br>
              <a:rPr lang="sv-SE" dirty="0">
                <a:latin typeface="Cambria" pitchFamily="18" charset="0"/>
              </a:rPr>
            </a:br>
            <a:r>
              <a:rPr lang="sv-SE" sz="4000" dirty="0" smtClean="0">
                <a:latin typeface="Cambria" pitchFamily="18" charset="0"/>
              </a:rPr>
              <a:t>Lördagen den 20 september kl</a:t>
            </a:r>
            <a:r>
              <a:rPr lang="sv-SE" sz="4000" dirty="0">
                <a:latin typeface="Cambria" pitchFamily="18" charset="0"/>
              </a:rPr>
              <a:t>. </a:t>
            </a:r>
            <a:r>
              <a:rPr lang="sv-SE" sz="4000" dirty="0" smtClean="0">
                <a:latin typeface="Cambria" pitchFamily="18" charset="0"/>
              </a:rPr>
              <a:t>14.00-16.00 arrangeras </a:t>
            </a:r>
            <a:r>
              <a:rPr lang="sv-SE" sz="4000" dirty="0">
                <a:latin typeface="Cambria" pitchFamily="18" charset="0"/>
              </a:rPr>
              <a:t>en </a:t>
            </a:r>
            <a:r>
              <a:rPr lang="sv-SE" sz="4000" i="1" dirty="0">
                <a:latin typeface="Cambria" pitchFamily="18" charset="0"/>
              </a:rPr>
              <a:t>kostnadsfri tävling</a:t>
            </a:r>
            <a:r>
              <a:rPr lang="sv-SE" sz="4000" dirty="0">
                <a:latin typeface="Cambria" pitchFamily="18" charset="0"/>
              </a:rPr>
              <a:t> på Helens Dansskola i Lidköping för er som vill prova på tävlingsdans i en genre ni inte tävlat i </a:t>
            </a:r>
            <a:r>
              <a:rPr lang="sv-SE" sz="4000" dirty="0" smtClean="0">
                <a:latin typeface="Cambria" pitchFamily="18" charset="0"/>
              </a:rPr>
              <a:t>förut</a:t>
            </a:r>
            <a:r>
              <a:rPr lang="sv-SE" dirty="0">
                <a:latin typeface="Cambria" pitchFamily="18" charset="0"/>
              </a:rPr>
              <a:t> </a:t>
            </a:r>
            <a:r>
              <a:rPr lang="sv-SE" dirty="0" smtClean="0">
                <a:latin typeface="Cambria" pitchFamily="18" charset="0"/>
              </a:rPr>
              <a:t>– disco, hiphop eller pardans!</a:t>
            </a:r>
            <a:r>
              <a:rPr lang="sv-SE" sz="4000" dirty="0" smtClean="0">
                <a:latin typeface="Cambria" pitchFamily="18" charset="0"/>
              </a:rPr>
              <a:t/>
            </a:r>
            <a:br>
              <a:rPr lang="sv-SE" sz="4000" dirty="0" smtClean="0">
                <a:latin typeface="Cambria" pitchFamily="18" charset="0"/>
              </a:rPr>
            </a:br>
            <a:endParaRPr lang="sv-SE" sz="4000" dirty="0">
              <a:latin typeface="Cambria" pitchFamily="18" charset="0"/>
            </a:endParaRPr>
          </a:p>
        </p:txBody>
      </p:sp>
      <p:pic>
        <p:nvPicPr>
          <p:cNvPr id="1026" name="Picture 2" descr="C:\Users\user\Pictures\logga fas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17" b="9988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004"/>
            <a:ext cx="1328766" cy="208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500" l="26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15805"/>
            <a:ext cx="1601163" cy="192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64208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Höst</Template>
  <TotalTime>13</TotalTime>
  <Words>1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Autumn</vt:lpstr>
      <vt:lpstr>Välkommen på Träningstävling   Lördagen den 20 september kl. 14.00-16.00 arrangeras en kostnadsfri tävling på Helens Dansskola i Lidköping för er som vill prova på tävlingsdans i en genre ni inte tävlat i förut – disco, hiphop eller pardans!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på Träningstävling   Fredagen den 11/10 kl. 18:30- ca20:30 arrangeras en kostnadsfri tävling på Helens Dansskola i Lidköping för er som vill prova på tävlingsdans i en genre ni inte tävlat i förut.</dc:title>
  <dc:creator>user</dc:creator>
  <cp:lastModifiedBy>user</cp:lastModifiedBy>
  <cp:revision>2</cp:revision>
  <cp:lastPrinted>2014-08-28T09:46:15Z</cp:lastPrinted>
  <dcterms:created xsi:type="dcterms:W3CDTF">2013-09-04T08:44:10Z</dcterms:created>
  <dcterms:modified xsi:type="dcterms:W3CDTF">2014-09-15T10:56:24Z</dcterms:modified>
</cp:coreProperties>
</file>